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87" r:id="rId4"/>
    <p:sldId id="289" r:id="rId5"/>
    <p:sldId id="290" r:id="rId6"/>
    <p:sldId id="291" r:id="rId7"/>
    <p:sldId id="293" r:id="rId8"/>
    <p:sldId id="303" r:id="rId9"/>
    <p:sldId id="295" r:id="rId10"/>
    <p:sldId id="296" r:id="rId11"/>
    <p:sldId id="297" r:id="rId12"/>
    <p:sldId id="285" r:id="rId13"/>
    <p:sldId id="299" r:id="rId14"/>
    <p:sldId id="298" r:id="rId15"/>
    <p:sldId id="301" r:id="rId16"/>
    <p:sldId id="302" r:id="rId17"/>
    <p:sldId id="300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0064A8"/>
    <a:srgbClr val="0072C0"/>
    <a:srgbClr val="0099FF"/>
    <a:srgbClr val="66CCFF"/>
    <a:srgbClr val="00FF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91080" autoAdjust="0"/>
  </p:normalViewPr>
  <p:slideViewPr>
    <p:cSldViewPr snapToGrid="0">
      <p:cViewPr>
        <p:scale>
          <a:sx n="100" d="100"/>
          <a:sy n="100" d="100"/>
        </p:scale>
        <p:origin x="-2280" y="-46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268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258217-3C46-42DE-8F91-128177713085}" type="datetimeFigureOut">
              <a:rPr lang="de-DE"/>
              <a:pPr>
                <a:defRPr/>
              </a:pPr>
              <a:t>04.04.2013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4290C5-4223-41AF-ADEA-6A1F637C13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92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6966A0-C14C-4A8F-BB0C-9C53E9FBC908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8AECB-B661-4771-A952-6D5360555545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89CE1-534F-45FE-953E-328AAFC40B0B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51D74-FB7C-405C-9820-BCCFEDAD0420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3196D-8B32-4F0B-8480-F4898E739361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7C0B18-1AF1-4E4B-8DF5-AD911A675C37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EFC824-5638-4648-B2B4-0F8BE1C425E9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2336C7-CDCB-4A64-AE56-38C43BF5E93D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F86C67-0E6A-448B-8252-E49D12831525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8AECB-B661-4771-A952-6D5360555545}" type="slidenum">
              <a:rPr lang="de-DE" smtClean="0"/>
              <a:pPr/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89CE1-534F-45FE-953E-328AAFC40B0B}" type="slidenum">
              <a:rPr lang="de-DE" smtClean="0"/>
              <a:pPr/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C551E9-1265-445A-9C06-1488D585BEFA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51D74-FB7C-405C-9820-BCCFEDAD0420}" type="slidenum">
              <a:rPr lang="de-DE" smtClean="0"/>
              <a:pPr/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3196D-8B32-4F0B-8480-F4898E739361}" type="slidenum">
              <a:rPr lang="de-DE" smtClean="0"/>
              <a:pPr/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7C0B18-1AF1-4E4B-8DF5-AD911A675C37}" type="slidenum">
              <a:rPr lang="de-DE" smtClean="0"/>
              <a:pPr/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3A313E-BC13-4639-91FE-EA5990266504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90B331-7D04-4880-A23D-7A98DD03DF46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5176CB-CF76-45EB-8043-D3F03DA5C86A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738DC2-B588-4992-9875-120284B13272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EFC824-5638-4648-B2B4-0F8BE1C425E9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2336C7-CDCB-4A64-AE56-38C43BF5E93D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F86C67-0E6A-448B-8252-E49D12831525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8D29-BD39-48C6-9DF8-E1F3BB49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994" y="274638"/>
            <a:ext cx="9015006" cy="461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567C-B73F-486B-97BB-6973E936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5" descr="tut_background_mit_logo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://www.presentationload.com/?newsletter=Monatlich/EN/0909_Background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Relationship Id="rId9" Type="http://schemas.openxmlformats.org/officeDocument/2006/relationships/hyperlink" Target="http://www.presentationload.com/?newsletter=Monatlich/EN/0909_Background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presentationload.com/?newsletter=Monatlich/EN/0909_Backgrounds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presentationload.com/?newsletter=Monatlich/EN/0909_Background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20.jpeg"/><Relationship Id="rId9" Type="http://schemas.openxmlformats.org/officeDocument/2006/relationships/hyperlink" Target="http://www.presentationload.com/?newsletter=Monatlich/EN/0909_Background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?newsletter=Monatlich/EN/0909_Backgrounds" TargetMode="External"/><Relationship Id="rId2" Type="http://schemas.openxmlformats.org/officeDocument/2006/relationships/hyperlink" Target="http://www.presentationload.com/?newsletter=Woechentlich/en/1003_premium_templates_2007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resentationload.com/?newsletter=Monatlich/EN/0909_Backgrounds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presentationload.com/?newsletter=Monatlich/EN/0909_Background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ntationload.com/?newsletter=Monatlich/EN/0909_Background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6.jpeg"/><Relationship Id="rId5" Type="http://schemas.openxmlformats.org/officeDocument/2006/relationships/image" Target="../media/image26.png"/><Relationship Id="rId10" Type="http://schemas.openxmlformats.org/officeDocument/2006/relationships/hyperlink" Target="http://www.presentationload.com/?newsletter=Monatlich/EN/0909_Backgrounds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ntationload.com/?newsletter=Monatlich/EN/0909_Background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0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presentationload.com/?newsletter=Monatlich/EN/0909_Background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20.jpeg"/><Relationship Id="rId9" Type="http://schemas.openxmlformats.org/officeDocument/2006/relationships/hyperlink" Target="http://www.presentationload.com/?newsletter=Monatlich/EN/0909_Background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ntationload.com/?newsletter=Monatlich/EN/0909_Backgrounds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?newsletter=Monatlich/EN/0909_Backgrounds" TargetMode="External"/><Relationship Id="rId2" Type="http://schemas.openxmlformats.org/officeDocument/2006/relationships/hyperlink" Target="http://www.presentationload.com/?newsletter=Woechentlich/en/1003_premium_templates_200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://www.presentationload.com/?newsletter=Monatlich/EN/0909_Backgrounds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presentationload.com/?newsletter=Monatlich/EN/0909_Backgroun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resentationload.com/?newsletter=Monatlich/EN/0909_Backgrounds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load.com/?newsletter=Monatlich/EN/0909_Background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051300"/>
            <a:ext cx="91567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0" name="Gruppieren 24"/>
          <p:cNvGrpSpPr>
            <a:grpSpLocks/>
          </p:cNvGrpSpPr>
          <p:nvPr/>
        </p:nvGrpSpPr>
        <p:grpSpPr bwMode="auto">
          <a:xfrm>
            <a:off x="2220913" y="1576388"/>
            <a:ext cx="4702175" cy="2878137"/>
            <a:chOff x="2407823" y="1575699"/>
            <a:chExt cx="4703004" cy="2878706"/>
          </a:xfrm>
        </p:grpSpPr>
        <p:pic>
          <p:nvPicPr>
            <p:cNvPr id="23" name="Picture 2" descr="C:\Users\Public\Pictures\Sample Pictures\Garden.jpg"/>
            <p:cNvPicPr>
              <a:picLocks noChangeAspect="1" noChangeArrowheads="1"/>
            </p:cNvPicPr>
            <p:nvPr/>
          </p:nvPicPr>
          <p:blipFill>
            <a:blip r:embed="rId3"/>
            <a:srcRect b="18387"/>
            <a:stretch>
              <a:fillRect/>
            </a:stretch>
          </p:blipFill>
          <p:spPr bwMode="auto">
            <a:xfrm>
              <a:off x="2407823" y="1575699"/>
              <a:ext cx="4703004" cy="287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grpSp>
          <p:nvGrpSpPr>
            <p:cNvPr id="7177" name="Gruppieren 23"/>
            <p:cNvGrpSpPr>
              <a:grpSpLocks/>
            </p:cNvGrpSpPr>
            <p:nvPr/>
          </p:nvGrpSpPr>
          <p:grpSpPr bwMode="auto">
            <a:xfrm>
              <a:off x="2407823" y="1575699"/>
              <a:ext cx="4703004" cy="2878706"/>
              <a:chOff x="2407808" y="1575699"/>
              <a:chExt cx="4703019" cy="2878708"/>
            </a:xfrm>
          </p:grpSpPr>
          <p:sp>
            <p:nvSpPr>
              <p:cNvPr id="11" name="L-Form 10"/>
              <p:cNvSpPr/>
              <p:nvPr/>
            </p:nvSpPr>
            <p:spPr>
              <a:xfrm rot="5400000">
                <a:off x="2407805" y="1575703"/>
                <a:ext cx="273104" cy="273097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608459" y="4395657"/>
                <a:ext cx="301676" cy="587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L-Form 16"/>
              <p:cNvSpPr/>
              <p:nvPr/>
            </p:nvSpPr>
            <p:spPr>
              <a:xfrm rot="16200000" flipH="1">
                <a:off x="6837685" y="1575703"/>
                <a:ext cx="273104" cy="273097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L-Form 17"/>
              <p:cNvSpPr/>
              <p:nvPr/>
            </p:nvSpPr>
            <p:spPr>
              <a:xfrm rot="16200000" flipV="1">
                <a:off x="2407805" y="4181306"/>
                <a:ext cx="273104" cy="273097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L-Form 18"/>
              <p:cNvSpPr/>
              <p:nvPr/>
            </p:nvSpPr>
            <p:spPr>
              <a:xfrm rot="5400000" flipH="1" flipV="1">
                <a:off x="6837685" y="4181306"/>
                <a:ext cx="273104" cy="273097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4608459" y="1575699"/>
                <a:ext cx="301676" cy="587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"/>
              <p:cNvSpPr/>
              <p:nvPr/>
            </p:nvSpPr>
            <p:spPr>
              <a:xfrm rot="5400000">
                <a:off x="2285545" y="2985679"/>
                <a:ext cx="303273" cy="5874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1"/>
              <p:cNvSpPr/>
              <p:nvPr/>
            </p:nvSpPr>
            <p:spPr>
              <a:xfrm rot="5400000">
                <a:off x="6929816" y="2985678"/>
                <a:ext cx="303273" cy="587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9" name="Rechteck 8"/>
          <p:cNvSpPr/>
          <p:nvPr/>
        </p:nvSpPr>
        <p:spPr>
          <a:xfrm>
            <a:off x="0" y="5983288"/>
            <a:ext cx="9144000" cy="30321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Myriad Pro" pitchFamily="34" charset="0"/>
            </a:endParaRPr>
          </a:p>
        </p:txBody>
      </p:sp>
      <p:sp>
        <p:nvSpPr>
          <p:cNvPr id="7" name="Rechteck 6">
            <a:hlinkClick r:id="rId4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4846638"/>
            <a:ext cx="9144000" cy="1136650"/>
          </a:xfrm>
          <a:prstGeom prst="rect">
            <a:avLst/>
          </a:prstGeom>
          <a:solidFill>
            <a:schemeClr val="tx1">
              <a:alpha val="65097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yriad Pro" pitchFamily="34" charset="0"/>
              </a:rPr>
              <a:t>Edit images in </a:t>
            </a:r>
            <a:r>
              <a:rPr lang="en-US" sz="4400" dirty="0" smtClean="0">
                <a:solidFill>
                  <a:schemeClr val="bg1"/>
                </a:solidFill>
                <a:latin typeface="Myriad Pro" pitchFamily="34" charset="0"/>
              </a:rPr>
              <a:t>PowerPoint 2003</a:t>
            </a:r>
            <a:endParaRPr lang="en-US" sz="4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Grafik 15" descr="maus_wisch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8" y="2927350"/>
            <a:ext cx="2501900" cy="124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4" cstate="screen"/>
          <a:srcRect t="381"/>
          <a:stretch>
            <a:fillRect/>
          </a:stretch>
        </p:blipFill>
        <p:spPr bwMode="auto">
          <a:xfrm>
            <a:off x="233363" y="1581150"/>
            <a:ext cx="2857500" cy="21891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3555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Convert picture in black and white</a:t>
            </a:r>
            <a:endParaRPr lang="de-DE" smtClean="0"/>
          </a:p>
        </p:txBody>
      </p:sp>
      <p:grpSp>
        <p:nvGrpSpPr>
          <p:cNvPr id="23556" name="Gruppieren 77"/>
          <p:cNvGrpSpPr>
            <a:grpSpLocks/>
          </p:cNvGrpSpPr>
          <p:nvPr/>
        </p:nvGrpSpPr>
        <p:grpSpPr bwMode="auto">
          <a:xfrm>
            <a:off x="3681413" y="1177925"/>
            <a:ext cx="347662" cy="338138"/>
            <a:chOff x="203518" y="4966018"/>
            <a:chExt cx="347663" cy="338138"/>
          </a:xfrm>
        </p:grpSpPr>
        <p:pic>
          <p:nvPicPr>
            <p:cNvPr id="23615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6"/>
              <a:ext cx="261939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3557" name="Gruppieren 73"/>
          <p:cNvGrpSpPr>
            <a:grpSpLocks/>
          </p:cNvGrpSpPr>
          <p:nvPr/>
        </p:nvGrpSpPr>
        <p:grpSpPr bwMode="auto">
          <a:xfrm>
            <a:off x="214313" y="1177925"/>
            <a:ext cx="347662" cy="338138"/>
            <a:chOff x="203518" y="4378643"/>
            <a:chExt cx="347663" cy="338138"/>
          </a:xfrm>
        </p:grpSpPr>
        <p:pic>
          <p:nvPicPr>
            <p:cNvPr id="23613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3558" name="Gruppieren 70"/>
          <p:cNvGrpSpPr>
            <a:grpSpLocks/>
          </p:cNvGrpSpPr>
          <p:nvPr/>
        </p:nvGrpSpPr>
        <p:grpSpPr bwMode="auto">
          <a:xfrm>
            <a:off x="198438" y="1358900"/>
            <a:ext cx="2919412" cy="2447925"/>
            <a:chOff x="202883" y="2103018"/>
            <a:chExt cx="2918813" cy="2424356"/>
          </a:xfrm>
        </p:grpSpPr>
        <p:sp>
          <p:nvSpPr>
            <p:cNvPr id="72" name="Rechteck 71"/>
            <p:cNvSpPr/>
            <p:nvPr/>
          </p:nvSpPr>
          <p:spPr>
            <a:xfrm>
              <a:off x="233039" y="2315268"/>
              <a:ext cx="2861676" cy="2188524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202883" y="3374941"/>
              <a:ext cx="61899" cy="6131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1631340" y="4466058"/>
              <a:ext cx="61899" cy="6131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045512" y="2285395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02883" y="4451908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3059797" y="3374941"/>
              <a:ext cx="61899" cy="6131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3045512" y="4451908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3608" name="Gruppieren 139"/>
            <p:cNvGrpSpPr>
              <a:grpSpLocks/>
            </p:cNvGrpSpPr>
            <p:nvPr/>
          </p:nvGrpSpPr>
          <p:grpSpPr bwMode="auto">
            <a:xfrm>
              <a:off x="1625679" y="2103018"/>
              <a:ext cx="75600" cy="257824"/>
              <a:chOff x="5993712" y="771104"/>
              <a:chExt cx="75600" cy="257824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993024" y="771104"/>
                <a:ext cx="76184" cy="7546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5999373" y="967631"/>
                <a:ext cx="61899" cy="6131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4" name="Gerade Verbindung 83"/>
              <p:cNvCxnSpPr/>
              <p:nvPr/>
            </p:nvCxnSpPr>
            <p:spPr>
              <a:xfrm rot="5400000">
                <a:off x="5969784" y="907887"/>
                <a:ext cx="11948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Ellipse 80"/>
            <p:cNvSpPr/>
            <p:nvPr/>
          </p:nvSpPr>
          <p:spPr>
            <a:xfrm>
              <a:off x="202883" y="2285395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101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 t="381"/>
          <a:stretch>
            <a:fillRect/>
          </a:stretch>
        </p:blipFill>
        <p:spPr bwMode="auto">
          <a:xfrm>
            <a:off x="6034088" y="1581150"/>
            <a:ext cx="2857500" cy="21891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3560" name="Group 45"/>
          <p:cNvGrpSpPr>
            <a:grpSpLocks/>
          </p:cNvGrpSpPr>
          <p:nvPr/>
        </p:nvGrpSpPr>
        <p:grpSpPr bwMode="auto">
          <a:xfrm rot="-1312736">
            <a:off x="2855913" y="3611563"/>
            <a:ext cx="374650" cy="609600"/>
            <a:chOff x="1950" y="1045"/>
            <a:chExt cx="568" cy="928"/>
          </a:xfrm>
        </p:grpSpPr>
        <p:sp>
          <p:nvSpPr>
            <p:cNvPr id="15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359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359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0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561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23587" name="Grafik 137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3562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23585" name="Grafik 132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6"/>
          <a:srcRect l="519" t="735" r="30157" b="38984"/>
          <a:stretch>
            <a:fillRect/>
          </a:stretch>
        </p:blipFill>
        <p:spPr bwMode="auto">
          <a:xfrm>
            <a:off x="3687339" y="2315893"/>
            <a:ext cx="1773559" cy="1471881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7"/>
          <a:srcRect l="369" t="29243" r="84371" b="18916"/>
          <a:stretch>
            <a:fillRect/>
          </a:stretch>
        </p:blipFill>
        <p:spPr bwMode="auto">
          <a:xfrm>
            <a:off x="3697288" y="1581150"/>
            <a:ext cx="1489075" cy="58896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Rechteck 88"/>
          <p:cNvSpPr/>
          <p:nvPr/>
        </p:nvSpPr>
        <p:spPr>
          <a:xfrm>
            <a:off x="3706813" y="2971800"/>
            <a:ext cx="322262" cy="3143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" name="Rechteck 191"/>
          <p:cNvSpPr/>
          <p:nvPr/>
        </p:nvSpPr>
        <p:spPr>
          <a:xfrm>
            <a:off x="3706813" y="1876425"/>
            <a:ext cx="617537" cy="1857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1" name="Gruppieren 278"/>
          <p:cNvGrpSpPr/>
          <p:nvPr/>
        </p:nvGrpSpPr>
        <p:grpSpPr>
          <a:xfrm flipH="1">
            <a:off x="3529231" y="1985129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3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2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7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3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4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5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3569" name="Group 45"/>
          <p:cNvGrpSpPr>
            <a:grpSpLocks/>
          </p:cNvGrpSpPr>
          <p:nvPr/>
        </p:nvGrpSpPr>
        <p:grpSpPr bwMode="auto">
          <a:xfrm rot="-1312736">
            <a:off x="3992563" y="3195638"/>
            <a:ext cx="374650" cy="609600"/>
            <a:chOff x="1950" y="1045"/>
            <a:chExt cx="568" cy="928"/>
          </a:xfrm>
        </p:grpSpPr>
        <p:sp>
          <p:nvSpPr>
            <p:cNvPr id="130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357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358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0" name="Rechteck 99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571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selected picture. The register “Format” will open in the top menu with all the editing options. </a:t>
            </a:r>
            <a:endParaRPr lang="de-DE" sz="1200"/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3572" name="Rectangle 5"/>
          <p:cNvSpPr>
            <a:spLocks noChangeArrowheads="1"/>
          </p:cNvSpPr>
          <p:nvPr/>
        </p:nvSpPr>
        <p:spPr bwMode="gray">
          <a:xfrm>
            <a:off x="639763" y="56245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Choose „Adjust “ the function „Recolor“ and then in the „Color Modes“ grey.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" descr="\\diskstation\PresentationLoad\PRESENTATIONLOAD\4_PRODUKTION\0_BILDERBIBLIOTHEK\_Layoutbilder\Business - Konzept\1257742_3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15283" r="3523"/>
          <a:stretch>
            <a:fillRect/>
          </a:stretch>
        </p:blipFill>
        <p:spPr bwMode="auto">
          <a:xfrm>
            <a:off x="233363" y="1557982"/>
            <a:ext cx="2756022" cy="22606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5603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Compress pictures </a:t>
            </a:r>
            <a:endParaRPr lang="de-DE" smtClean="0"/>
          </a:p>
        </p:txBody>
      </p:sp>
      <p:grpSp>
        <p:nvGrpSpPr>
          <p:cNvPr id="25604" name="Gruppieren 77"/>
          <p:cNvGrpSpPr>
            <a:grpSpLocks/>
          </p:cNvGrpSpPr>
          <p:nvPr/>
        </p:nvGrpSpPr>
        <p:grpSpPr bwMode="auto">
          <a:xfrm>
            <a:off x="3281363" y="1189038"/>
            <a:ext cx="347662" cy="338137"/>
            <a:chOff x="203518" y="4966018"/>
            <a:chExt cx="347663" cy="338138"/>
          </a:xfrm>
        </p:grpSpPr>
        <p:pic>
          <p:nvPicPr>
            <p:cNvPr id="25684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5"/>
              <a:ext cx="261939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5" name="Gruppieren 73"/>
          <p:cNvGrpSpPr>
            <a:grpSpLocks/>
          </p:cNvGrpSpPr>
          <p:nvPr/>
        </p:nvGrpSpPr>
        <p:grpSpPr bwMode="auto">
          <a:xfrm>
            <a:off x="215900" y="1189038"/>
            <a:ext cx="347663" cy="338137"/>
            <a:chOff x="203518" y="4378643"/>
            <a:chExt cx="347663" cy="338138"/>
          </a:xfrm>
        </p:grpSpPr>
        <p:pic>
          <p:nvPicPr>
            <p:cNvPr id="25682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6" name="Gruppieren 77"/>
          <p:cNvGrpSpPr>
            <a:grpSpLocks/>
          </p:cNvGrpSpPr>
          <p:nvPr/>
        </p:nvGrpSpPr>
        <p:grpSpPr bwMode="auto">
          <a:xfrm>
            <a:off x="5276850" y="1189038"/>
            <a:ext cx="347663" cy="338137"/>
            <a:chOff x="203518" y="4966018"/>
            <a:chExt cx="347663" cy="338138"/>
          </a:xfrm>
        </p:grpSpPr>
        <p:pic>
          <p:nvPicPr>
            <p:cNvPr id="25680" name="Grafik 11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7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25678" name="Grafik 122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8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25676" name="Grafik 12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9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25674" name="Grafik 128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10" name="Gruppieren 184"/>
          <p:cNvGrpSpPr>
            <a:grpSpLocks/>
          </p:cNvGrpSpPr>
          <p:nvPr/>
        </p:nvGrpSpPr>
        <p:grpSpPr bwMode="auto">
          <a:xfrm>
            <a:off x="198438" y="1320800"/>
            <a:ext cx="2833687" cy="2543175"/>
            <a:chOff x="198859" y="1262947"/>
            <a:chExt cx="2833079" cy="2543877"/>
          </a:xfrm>
        </p:grpSpPr>
        <p:sp>
          <p:nvSpPr>
            <p:cNvPr id="121" name="Rechteck 120"/>
            <p:cNvSpPr/>
            <p:nvPr/>
          </p:nvSpPr>
          <p:spPr>
            <a:xfrm>
              <a:off x="229015" y="1485258"/>
              <a:ext cx="2761657" cy="2292983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198859" y="2595228"/>
              <a:ext cx="61899" cy="619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1584449" y="3744895"/>
              <a:ext cx="61900" cy="619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2955754" y="1447148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198859" y="3730603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970039" y="2595228"/>
              <a:ext cx="61899" cy="619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2955754" y="3730603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5669" name="Gruppieren 139"/>
            <p:cNvGrpSpPr>
              <a:grpSpLocks/>
            </p:cNvGrpSpPr>
            <p:nvPr/>
          </p:nvGrpSpPr>
          <p:grpSpPr bwMode="auto">
            <a:xfrm>
              <a:off x="1577598" y="1262947"/>
              <a:ext cx="75600" cy="260404"/>
              <a:chOff x="5993712" y="771104"/>
              <a:chExt cx="75600" cy="257824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994214" y="771104"/>
                <a:ext cx="74597" cy="7546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3" name="Rechteck 182"/>
              <p:cNvSpPr/>
              <p:nvPr/>
            </p:nvSpPr>
            <p:spPr>
              <a:xfrm>
                <a:off x="6000563" y="967630"/>
                <a:ext cx="60312" cy="6131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84" name="Gerade Verbindung 183"/>
              <p:cNvCxnSpPr/>
              <p:nvPr/>
            </p:nvCxnSpPr>
            <p:spPr>
              <a:xfrm rot="5400000">
                <a:off x="5970975" y="907886"/>
                <a:ext cx="11948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Ellipse 180"/>
            <p:cNvSpPr/>
            <p:nvPr/>
          </p:nvSpPr>
          <p:spPr>
            <a:xfrm>
              <a:off x="198859" y="1447148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5611" name="Group 45"/>
          <p:cNvGrpSpPr>
            <a:grpSpLocks/>
          </p:cNvGrpSpPr>
          <p:nvPr/>
        </p:nvGrpSpPr>
        <p:grpSpPr bwMode="auto">
          <a:xfrm rot="-1312736">
            <a:off x="2855913" y="3668713"/>
            <a:ext cx="374650" cy="609600"/>
            <a:chOff x="1950" y="1045"/>
            <a:chExt cx="568" cy="928"/>
          </a:xfrm>
        </p:grpSpPr>
        <p:sp>
          <p:nvSpPr>
            <p:cNvPr id="14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5651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2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3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4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5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6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7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5658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9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0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1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4608" y="2442505"/>
            <a:ext cx="2746584" cy="140415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4788" y="1547813"/>
            <a:ext cx="1952625" cy="6207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8"/>
          <a:srcRect l="369" t="29243" r="84371" b="18916"/>
          <a:stretch>
            <a:fillRect/>
          </a:stretch>
        </p:blipFill>
        <p:spPr bwMode="auto">
          <a:xfrm>
            <a:off x="3282950" y="1543050"/>
            <a:ext cx="1489075" cy="58896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8" name="Rechteck 187"/>
          <p:cNvSpPr/>
          <p:nvPr/>
        </p:nvSpPr>
        <p:spPr>
          <a:xfrm>
            <a:off x="5294313" y="1911350"/>
            <a:ext cx="666750" cy="233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5459413" y="3249613"/>
            <a:ext cx="2519362" cy="188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5618" name="Group 45"/>
          <p:cNvGrpSpPr>
            <a:grpSpLocks/>
          </p:cNvGrpSpPr>
          <p:nvPr/>
        </p:nvGrpSpPr>
        <p:grpSpPr bwMode="auto">
          <a:xfrm rot="-1312736">
            <a:off x="8045450" y="3668713"/>
            <a:ext cx="374650" cy="609600"/>
            <a:chOff x="1950" y="1045"/>
            <a:chExt cx="568" cy="928"/>
          </a:xfrm>
        </p:grpSpPr>
        <p:sp>
          <p:nvSpPr>
            <p:cNvPr id="191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5639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0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1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2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3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4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5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5646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7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8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9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3" name="Gruppieren 278"/>
          <p:cNvGrpSpPr/>
          <p:nvPr/>
        </p:nvGrpSpPr>
        <p:grpSpPr>
          <a:xfrm>
            <a:off x="5868787" y="2011367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4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5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6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0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1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2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3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24" name="Rechteck 93"/>
          <p:cNvSpPr/>
          <p:nvPr/>
        </p:nvSpPr>
        <p:spPr>
          <a:xfrm>
            <a:off x="3905250" y="1531938"/>
            <a:ext cx="882650" cy="180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5621" name="Group 45"/>
          <p:cNvGrpSpPr>
            <a:grpSpLocks/>
          </p:cNvGrpSpPr>
          <p:nvPr/>
        </p:nvGrpSpPr>
        <p:grpSpPr bwMode="auto">
          <a:xfrm rot="-1312736">
            <a:off x="4672013" y="1679575"/>
            <a:ext cx="374650" cy="609600"/>
            <a:chOff x="1950" y="1045"/>
            <a:chExt cx="568" cy="928"/>
          </a:xfrm>
        </p:grpSpPr>
        <p:sp>
          <p:nvSpPr>
            <p:cNvPr id="226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562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563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7" name="Rechteck 106">
            <a:hlinkClick r:id="rId9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623" name="Rectangle 5"/>
          <p:cNvSpPr>
            <a:spLocks noChangeArrowheads="1"/>
          </p:cNvSpPr>
          <p:nvPr/>
        </p:nvSpPr>
        <p:spPr bwMode="gray">
          <a:xfrm>
            <a:off x="639763" y="43576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You can transfer the picture to smaller fil-sizes . Select the required picture with a double click.</a:t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The register„Format“ will open in the task menu.</a:t>
            </a: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5624" name="PPTShape_6"/>
          <p:cNvSpPr>
            <a:spLocks noChangeArrowheads="1"/>
          </p:cNvSpPr>
          <p:nvPr/>
        </p:nvSpPr>
        <p:spPr bwMode="gray">
          <a:xfrm>
            <a:off x="639763" y="55372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dialog window for the compression you click “Options” </a:t>
            </a:r>
            <a:r>
              <a:rPr lang="de-DE" sz="1200">
                <a:solidFill>
                  <a:srgbClr val="000000"/>
                </a:solidFill>
                <a:latin typeface="Myriad Pro" pitchFamily="34" charset="0"/>
                <a:ea typeface="Arial Unicode MS" pitchFamily="34" charset="-128"/>
                <a:cs typeface="Arial" charset="0"/>
              </a:rPr>
              <a:t>and choose in the next window „Screen (150 ppi)“, </a:t>
            </a:r>
            <a:br>
              <a:rPr lang="de-DE" sz="1200">
                <a:solidFill>
                  <a:srgbClr val="000000"/>
                </a:solidFill>
                <a:latin typeface="Myriad Pro" pitchFamily="34" charset="0"/>
                <a:ea typeface="Arial Unicode MS" pitchFamily="34" charset="-128"/>
                <a:cs typeface="Arial" charset="0"/>
              </a:rPr>
            </a:br>
            <a:r>
              <a:rPr lang="en-US" sz="1200"/>
              <a:t>to minimize the file size of your pictures to optimize it for web pages or projectors. </a:t>
            </a:r>
            <a:endParaRPr lang="de-DE" sz="1200"/>
          </a:p>
          <a:p>
            <a:endParaRPr lang="de-DE" sz="1200">
              <a:solidFill>
                <a:srgbClr val="000000"/>
              </a:solidFill>
              <a:latin typeface="Myriad Pro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25" name="Rectangle 5"/>
          <p:cNvSpPr>
            <a:spLocks noChangeArrowheads="1"/>
          </p:cNvSpPr>
          <p:nvPr/>
        </p:nvSpPr>
        <p:spPr bwMode="gray">
          <a:xfrm>
            <a:off x="639763" y="501967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You choose „Adjust“ then the function „Compress Pictures“.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Cut pictures</a:t>
            </a:r>
            <a:endParaRPr lang="de-DE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l="25250" t="30525" r="40940" b="41384"/>
          <a:stretch>
            <a:fillRect/>
          </a:stretch>
        </p:blipFill>
        <p:spPr bwMode="auto">
          <a:xfrm>
            <a:off x="4308259" y="1898451"/>
            <a:ext cx="3101508" cy="187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 l="49033" t="32698" r="41050" b="40507"/>
          <a:stretch>
            <a:fillRect/>
          </a:stretch>
        </p:blipFill>
        <p:spPr bwMode="auto">
          <a:xfrm>
            <a:off x="7939741" y="1902024"/>
            <a:ext cx="951847" cy="18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1" name="Grafik 120" descr="maus_wisch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463" y="3522663"/>
            <a:ext cx="1423987" cy="709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654" name="Gruppieren 67"/>
          <p:cNvGrpSpPr>
            <a:grpSpLocks/>
          </p:cNvGrpSpPr>
          <p:nvPr/>
        </p:nvGrpSpPr>
        <p:grpSpPr bwMode="auto">
          <a:xfrm>
            <a:off x="176213" y="1638300"/>
            <a:ext cx="3232150" cy="2171700"/>
            <a:chOff x="176213" y="1638300"/>
            <a:chExt cx="3232150" cy="2171700"/>
          </a:xfrm>
        </p:grpSpPr>
        <p:pic>
          <p:nvPicPr>
            <p:cNvPr id="66" name="Picture 50" descr="Bild10"/>
            <p:cNvPicPr>
              <a:picLocks noChangeAspect="1" noChangeArrowheads="1"/>
            </p:cNvPicPr>
            <p:nvPr/>
          </p:nvPicPr>
          <p:blipFill>
            <a:blip r:embed="rId7" cstate="print"/>
            <a:srcRect l="11101" r="6245"/>
            <a:stretch>
              <a:fillRect/>
            </a:stretch>
          </p:blipFill>
          <p:spPr bwMode="auto">
            <a:xfrm>
              <a:off x="233363" y="1897171"/>
              <a:ext cx="3105150" cy="187314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7702" name="Grafik 49" descr="bild_mit_rahmen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6213" y="1638300"/>
              <a:ext cx="323215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Pfeil nach rechts 72"/>
          <p:cNvSpPr/>
          <p:nvPr/>
        </p:nvSpPr>
        <p:spPr>
          <a:xfrm>
            <a:off x="7261225" y="2644775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7656" name="Group 45"/>
          <p:cNvGrpSpPr>
            <a:grpSpLocks/>
          </p:cNvGrpSpPr>
          <p:nvPr/>
        </p:nvGrpSpPr>
        <p:grpSpPr bwMode="auto">
          <a:xfrm rot="-1312736">
            <a:off x="2116138" y="35480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769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769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657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27687" name="Grafik 75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7658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27685" name="Grafik 78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7659" name="Gruppieren 90"/>
          <p:cNvGrpSpPr>
            <a:grpSpLocks/>
          </p:cNvGrpSpPr>
          <p:nvPr/>
        </p:nvGrpSpPr>
        <p:grpSpPr bwMode="auto">
          <a:xfrm>
            <a:off x="3429000" y="1873250"/>
            <a:ext cx="347663" cy="338138"/>
            <a:chOff x="203518" y="4378643"/>
            <a:chExt cx="347663" cy="338138"/>
          </a:xfrm>
        </p:grpSpPr>
        <p:pic>
          <p:nvPicPr>
            <p:cNvPr id="27683" name="Grafik 91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7660" name="Gruppieren 93"/>
          <p:cNvGrpSpPr>
            <a:grpSpLocks/>
          </p:cNvGrpSpPr>
          <p:nvPr/>
        </p:nvGrpSpPr>
        <p:grpSpPr bwMode="auto">
          <a:xfrm>
            <a:off x="3971925" y="3509963"/>
            <a:ext cx="347663" cy="338137"/>
            <a:chOff x="203518" y="4966018"/>
            <a:chExt cx="347663" cy="338138"/>
          </a:xfrm>
        </p:grpSpPr>
        <p:pic>
          <p:nvPicPr>
            <p:cNvPr id="27681" name="Grafik 94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57" name="Picture 56" descr="screen.png"/>
          <p:cNvPicPr>
            <a:picLocks noChangeAspect="1"/>
          </p:cNvPicPr>
          <p:nvPr/>
        </p:nvPicPr>
        <p:blipFill>
          <a:blip r:embed="rId10"/>
          <a:srcRect t="11983" r="10498" b="29218"/>
          <a:stretch>
            <a:fillRect/>
          </a:stretch>
        </p:blipFill>
        <p:spPr>
          <a:xfrm>
            <a:off x="233363" y="992188"/>
            <a:ext cx="31353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Rechteck 60"/>
          <p:cNvSpPr/>
          <p:nvPr/>
        </p:nvSpPr>
        <p:spPr>
          <a:xfrm>
            <a:off x="1820863" y="1208088"/>
            <a:ext cx="411162" cy="5524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Myriad Pro" pitchFamily="34" charset="0"/>
            </a:endParaRPr>
          </a:p>
        </p:txBody>
      </p:sp>
      <p:grpSp>
        <p:nvGrpSpPr>
          <p:cNvPr id="27664" name="Group 45"/>
          <p:cNvGrpSpPr>
            <a:grpSpLocks/>
          </p:cNvGrpSpPr>
          <p:nvPr/>
        </p:nvGrpSpPr>
        <p:grpSpPr bwMode="auto">
          <a:xfrm rot="-1312736">
            <a:off x="2193925" y="1593850"/>
            <a:ext cx="374650" cy="609600"/>
            <a:chOff x="1950" y="1045"/>
            <a:chExt cx="568" cy="928"/>
          </a:xfrm>
        </p:grpSpPr>
        <p:sp>
          <p:nvSpPr>
            <p:cNvPr id="63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767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767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Rechteck 83"/>
          <p:cNvSpPr/>
          <p:nvPr/>
        </p:nvSpPr>
        <p:spPr>
          <a:xfrm>
            <a:off x="301625" y="998538"/>
            <a:ext cx="711200" cy="212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Myriad Pro" pitchFamily="34" charset="0"/>
            </a:endParaRPr>
          </a:p>
        </p:txBody>
      </p:sp>
      <p:sp>
        <p:nvSpPr>
          <p:cNvPr id="56" name="Rechteck 55">
            <a:hlinkClick r:id="rId11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667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Select the picture and choose „Format” in the top register. Then you select the icon “cut”</a:t>
            </a:r>
            <a:r>
              <a:rPr lang="de-DE" sz="1200"/>
              <a:t>.</a:t>
            </a: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/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7668" name="Rectangle 5"/>
          <p:cNvSpPr>
            <a:spLocks noChangeArrowheads="1"/>
          </p:cNvSpPr>
          <p:nvPr/>
        </p:nvSpPr>
        <p:spPr bwMode="gray">
          <a:xfrm>
            <a:off x="639763" y="55483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While holding the left mouse button you are able to pull the image on the “cut-marks” without altering the original image. 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>
            <a:lum bright="6000" contrast="-40000"/>
          </a:blip>
          <a:srcRect t="9486" b="17692"/>
          <a:stretch>
            <a:fillRect/>
          </a:stretch>
        </p:blipFill>
        <p:spPr bwMode="auto">
          <a:xfrm>
            <a:off x="233363" y="1006475"/>
            <a:ext cx="2846387" cy="138112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t="9486" b="17692"/>
          <a:stretch>
            <a:fillRect/>
          </a:stretch>
        </p:blipFill>
        <p:spPr bwMode="auto">
          <a:xfrm>
            <a:off x="4033838" y="2397975"/>
            <a:ext cx="2846267" cy="138096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9700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Adjust contrast</a:t>
            </a:r>
            <a:endParaRPr lang="de-DE" smtClean="0"/>
          </a:p>
        </p:txBody>
      </p:sp>
      <p:grpSp>
        <p:nvGrpSpPr>
          <p:cNvPr id="29701" name="Gruppieren 73"/>
          <p:cNvGrpSpPr>
            <a:grpSpLocks/>
          </p:cNvGrpSpPr>
          <p:nvPr/>
        </p:nvGrpSpPr>
        <p:grpSpPr bwMode="auto">
          <a:xfrm>
            <a:off x="3201988" y="990600"/>
            <a:ext cx="347662" cy="338138"/>
            <a:chOff x="203518" y="4378643"/>
            <a:chExt cx="347663" cy="338138"/>
          </a:xfrm>
        </p:grpSpPr>
        <p:pic>
          <p:nvPicPr>
            <p:cNvPr id="29752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2" name="Gruppieren 77"/>
          <p:cNvGrpSpPr>
            <a:grpSpLocks/>
          </p:cNvGrpSpPr>
          <p:nvPr/>
        </p:nvGrpSpPr>
        <p:grpSpPr bwMode="auto">
          <a:xfrm>
            <a:off x="5624513" y="990600"/>
            <a:ext cx="347662" cy="338138"/>
            <a:chOff x="203518" y="4966018"/>
            <a:chExt cx="347663" cy="338138"/>
          </a:xfrm>
        </p:grpSpPr>
        <p:pic>
          <p:nvPicPr>
            <p:cNvPr id="29750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6"/>
              <a:ext cx="261939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3" name="Gruppieren 104"/>
          <p:cNvGrpSpPr>
            <a:grpSpLocks/>
          </p:cNvGrpSpPr>
          <p:nvPr/>
        </p:nvGrpSpPr>
        <p:grpSpPr bwMode="auto">
          <a:xfrm>
            <a:off x="190500" y="762000"/>
            <a:ext cx="2936875" cy="1670050"/>
            <a:chOff x="190233" y="752752"/>
            <a:chExt cx="2937863" cy="1669951"/>
          </a:xfrm>
        </p:grpSpPr>
        <p:sp>
          <p:nvSpPr>
            <p:cNvPr id="63" name="Rechteck 62"/>
            <p:cNvSpPr/>
            <p:nvPr/>
          </p:nvSpPr>
          <p:spPr>
            <a:xfrm>
              <a:off x="220406" y="989276"/>
              <a:ext cx="2871166" cy="1401679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190233" y="1649637"/>
              <a:ext cx="61934" cy="6032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1628992" y="2360795"/>
              <a:ext cx="60345" cy="619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051870" y="936891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90233" y="2346508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3066163" y="1649637"/>
              <a:ext cx="61933" cy="6032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051870" y="2346508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9745" name="Gruppieren 139"/>
            <p:cNvGrpSpPr>
              <a:grpSpLocks/>
            </p:cNvGrpSpPr>
            <p:nvPr/>
          </p:nvGrpSpPr>
          <p:grpSpPr bwMode="auto">
            <a:xfrm>
              <a:off x="1621364" y="752752"/>
              <a:ext cx="75600" cy="260404"/>
              <a:chOff x="5993712" y="771104"/>
              <a:chExt cx="75600" cy="257824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5993400" y="771104"/>
                <a:ext cx="76225" cy="7544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5999752" y="967565"/>
                <a:ext cx="61932" cy="6129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0" name="Gerade Verbindung 79"/>
              <p:cNvCxnSpPr/>
              <p:nvPr/>
            </p:nvCxnSpPr>
            <p:spPr>
              <a:xfrm rot="5400000">
                <a:off x="5970200" y="907841"/>
                <a:ext cx="11944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Ellipse 76"/>
            <p:cNvSpPr/>
            <p:nvPr/>
          </p:nvSpPr>
          <p:spPr>
            <a:xfrm>
              <a:off x="190233" y="936891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9704" name="Group 45"/>
          <p:cNvGrpSpPr>
            <a:grpSpLocks/>
          </p:cNvGrpSpPr>
          <p:nvPr/>
        </p:nvGrpSpPr>
        <p:grpSpPr bwMode="auto">
          <a:xfrm rot="-1312736">
            <a:off x="2867025" y="2251075"/>
            <a:ext cx="374650" cy="609600"/>
            <a:chOff x="1950" y="1045"/>
            <a:chExt cx="568" cy="928"/>
          </a:xfrm>
        </p:grpSpPr>
        <p:sp>
          <p:nvSpPr>
            <p:cNvPr id="15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972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2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2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973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497" t="369" r="927" b="7995"/>
          <a:stretch>
            <a:fillRect/>
          </a:stretch>
        </p:blipFill>
        <p:spPr bwMode="auto">
          <a:xfrm>
            <a:off x="7366237" y="1007164"/>
            <a:ext cx="1525352" cy="27717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9706" name="Gruppieren 77"/>
          <p:cNvGrpSpPr>
            <a:grpSpLocks/>
          </p:cNvGrpSpPr>
          <p:nvPr/>
        </p:nvGrpSpPr>
        <p:grpSpPr bwMode="auto">
          <a:xfrm>
            <a:off x="6953250" y="990600"/>
            <a:ext cx="347663" cy="338138"/>
            <a:chOff x="203518" y="4966018"/>
            <a:chExt cx="347663" cy="338138"/>
          </a:xfrm>
        </p:grpSpPr>
        <p:pic>
          <p:nvPicPr>
            <p:cNvPr id="29724" name="Grafik 8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7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29722" name="Grafik 96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8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29720" name="Grafik 99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9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29718" name="Grafik 93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7"/>
          <a:srcRect l="369" t="29243" r="84371" b="18916"/>
          <a:stretch>
            <a:fillRect/>
          </a:stretch>
        </p:blipFill>
        <p:spPr bwMode="auto">
          <a:xfrm>
            <a:off x="4033838" y="1006475"/>
            <a:ext cx="1489075" cy="59055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echteck 90"/>
          <p:cNvSpPr/>
          <p:nvPr/>
        </p:nvSpPr>
        <p:spPr>
          <a:xfrm>
            <a:off x="4035425" y="1012825"/>
            <a:ext cx="666750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2" name="Gruppieren 278"/>
          <p:cNvGrpSpPr/>
          <p:nvPr/>
        </p:nvGrpSpPr>
        <p:grpSpPr>
          <a:xfrm>
            <a:off x="4462681" y="1289982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6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9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0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1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2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3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4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5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6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8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9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0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1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83" name="Rechteck 82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715" name="Rectangle 5"/>
          <p:cNvSpPr>
            <a:spLocks noChangeArrowheads="1"/>
          </p:cNvSpPr>
          <p:nvPr/>
        </p:nvSpPr>
        <p:spPr bwMode="gray">
          <a:xfrm>
            <a:off x="639763" y="44323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selected picture. The register “Format” will open in the top menu with all the editing options. </a:t>
            </a:r>
            <a:endParaRPr lang="de-DE" sz="1200"/>
          </a:p>
        </p:txBody>
      </p:sp>
      <p:sp>
        <p:nvSpPr>
          <p:cNvPr id="29716" name="PPTShape_6"/>
          <p:cNvSpPr>
            <a:spLocks noChangeArrowheads="1"/>
          </p:cNvSpPr>
          <p:nvPr/>
        </p:nvSpPr>
        <p:spPr bwMode="gray">
          <a:xfrm>
            <a:off x="639763" y="559435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After selecting one of these options you can set in the window the percentage of the contrast or brightness adjustment. </a:t>
            </a:r>
            <a:endParaRPr lang="de-DE" sz="1200"/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9717" name="Rectangle 5"/>
          <p:cNvSpPr>
            <a:spLocks noChangeArrowheads="1"/>
          </p:cNvSpPr>
          <p:nvPr/>
        </p:nvSpPr>
        <p:spPr bwMode="gray">
          <a:xfrm>
            <a:off x="639763" y="501967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section „Adjust“ you’ll find the functions „Brightness“ and „Contrast“.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Add visual effects (Pictureformats)</a:t>
            </a:r>
          </a:p>
        </p:txBody>
      </p:sp>
      <p:grpSp>
        <p:nvGrpSpPr>
          <p:cNvPr id="31747" name="Gruppieren 73"/>
          <p:cNvGrpSpPr>
            <a:grpSpLocks/>
          </p:cNvGrpSpPr>
          <p:nvPr/>
        </p:nvGrpSpPr>
        <p:grpSpPr bwMode="auto">
          <a:xfrm>
            <a:off x="635000" y="1343025"/>
            <a:ext cx="347663" cy="338138"/>
            <a:chOff x="203518" y="4378643"/>
            <a:chExt cx="347663" cy="338138"/>
          </a:xfrm>
        </p:grpSpPr>
        <p:pic>
          <p:nvPicPr>
            <p:cNvPr id="31780" name="Grafik 154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1748" name="Gruppieren 77"/>
          <p:cNvGrpSpPr>
            <a:grpSpLocks/>
          </p:cNvGrpSpPr>
          <p:nvPr/>
        </p:nvGrpSpPr>
        <p:grpSpPr bwMode="auto">
          <a:xfrm>
            <a:off x="3736975" y="990600"/>
            <a:ext cx="347663" cy="338138"/>
            <a:chOff x="203518" y="4966018"/>
            <a:chExt cx="347663" cy="338138"/>
          </a:xfrm>
        </p:grpSpPr>
        <p:pic>
          <p:nvPicPr>
            <p:cNvPr id="31778" name="Grafik 151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187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144963" y="1735334"/>
            <a:ext cx="2651125" cy="2034979"/>
          </a:xfrm>
          <a:prstGeom prst="roundRect">
            <a:avLst>
              <a:gd name="adj" fmla="val 99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" y="1735138"/>
            <a:ext cx="2651125" cy="203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2" name="Pfeil nach rechts 191"/>
          <p:cNvSpPr/>
          <p:nvPr/>
        </p:nvSpPr>
        <p:spPr>
          <a:xfrm>
            <a:off x="3165475" y="2474913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1752" name="Group 45"/>
          <p:cNvGrpSpPr>
            <a:grpSpLocks/>
          </p:cNvGrpSpPr>
          <p:nvPr/>
        </p:nvGrpSpPr>
        <p:grpSpPr bwMode="auto">
          <a:xfrm rot="-1312736">
            <a:off x="2693988" y="3548063"/>
            <a:ext cx="374650" cy="609600"/>
            <a:chOff x="1950" y="1045"/>
            <a:chExt cx="568" cy="928"/>
          </a:xfrm>
        </p:grpSpPr>
        <p:sp>
          <p:nvSpPr>
            <p:cNvPr id="230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176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177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753" name="Gruppieren 24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31764" name="Grafik 244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1754" name="Gruppieren 246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31762" name="Grafik 247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/>
          <a:srcRect l="16115" t="29407" r="30343" b="19550"/>
          <a:stretch>
            <a:fillRect/>
          </a:stretch>
        </p:blipFill>
        <p:spPr bwMode="auto">
          <a:xfrm>
            <a:off x="4144963" y="998538"/>
            <a:ext cx="4746625" cy="52705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Rechteck 61"/>
          <p:cNvSpPr/>
          <p:nvPr/>
        </p:nvSpPr>
        <p:spPr>
          <a:xfrm>
            <a:off x="5576888" y="1036638"/>
            <a:ext cx="388937" cy="3571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63" name="Gruppieren 278"/>
          <p:cNvGrpSpPr/>
          <p:nvPr/>
        </p:nvGrpSpPr>
        <p:grpSpPr>
          <a:xfrm>
            <a:off x="5937748" y="1276468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5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6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1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2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3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84" name="Rechteck 83">
            <a:hlinkClick r:id="rId7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760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picture. The register “Format” will open in the top menu with all the editing options. </a:t>
            </a:r>
            <a:endParaRPr lang="de-DE" sz="1200"/>
          </a:p>
        </p:txBody>
      </p:sp>
      <p:sp>
        <p:nvSpPr>
          <p:cNvPr id="31761" name="Rectangle 5"/>
          <p:cNvSpPr>
            <a:spLocks noChangeArrowheads="1"/>
          </p:cNvSpPr>
          <p:nvPr/>
        </p:nvSpPr>
        <p:spPr bwMode="gray">
          <a:xfrm>
            <a:off x="639763" y="55483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You can select in defined „Picture Styles“ several picture effects. In this example it shows rounded corners and a mirror effect. 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/>
          <a:srcRect l="28252" t="16888" r="34573" b="25087"/>
          <a:stretch>
            <a:fillRect/>
          </a:stretch>
        </p:blipFill>
        <p:spPr bwMode="auto">
          <a:xfrm>
            <a:off x="233363" y="998538"/>
            <a:ext cx="18938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Add 3D Picture effects</a:t>
            </a:r>
            <a:endParaRPr lang="de-DE" smtClean="0"/>
          </a:p>
        </p:txBody>
      </p:sp>
      <p:grpSp>
        <p:nvGrpSpPr>
          <p:cNvPr id="33796" name="Gruppieren 73"/>
          <p:cNvGrpSpPr>
            <a:grpSpLocks/>
          </p:cNvGrpSpPr>
          <p:nvPr/>
        </p:nvGrpSpPr>
        <p:grpSpPr bwMode="auto">
          <a:xfrm>
            <a:off x="2227263" y="990600"/>
            <a:ext cx="347662" cy="338138"/>
            <a:chOff x="203518" y="4378643"/>
            <a:chExt cx="347663" cy="338138"/>
          </a:xfrm>
        </p:grpSpPr>
        <p:pic>
          <p:nvPicPr>
            <p:cNvPr id="33840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797" name="Gruppieren 77"/>
          <p:cNvGrpSpPr>
            <a:grpSpLocks/>
          </p:cNvGrpSpPr>
          <p:nvPr/>
        </p:nvGrpSpPr>
        <p:grpSpPr bwMode="auto">
          <a:xfrm>
            <a:off x="5251450" y="990600"/>
            <a:ext cx="347663" cy="338138"/>
            <a:chOff x="203518" y="4966018"/>
            <a:chExt cx="347663" cy="338138"/>
          </a:xfrm>
        </p:grpSpPr>
        <p:pic>
          <p:nvPicPr>
            <p:cNvPr id="33838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798" name="Gruppieren 77"/>
          <p:cNvGrpSpPr>
            <a:grpSpLocks/>
          </p:cNvGrpSpPr>
          <p:nvPr/>
        </p:nvGrpSpPr>
        <p:grpSpPr bwMode="auto">
          <a:xfrm>
            <a:off x="5251450" y="1673225"/>
            <a:ext cx="347663" cy="338138"/>
            <a:chOff x="203518" y="4966018"/>
            <a:chExt cx="347663" cy="338138"/>
          </a:xfrm>
        </p:grpSpPr>
        <p:pic>
          <p:nvPicPr>
            <p:cNvPr id="33836" name="Grafik 8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799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33834" name="Grafik 96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800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33832" name="Grafik 99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801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33830" name="Grafik 93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90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28251" t="16889" r="34573" b="25087"/>
          <a:stretch>
            <a:fillRect/>
          </a:stretch>
        </p:blipFill>
        <p:spPr bwMode="auto">
          <a:xfrm>
            <a:off x="2717083" y="964034"/>
            <a:ext cx="2026705" cy="210697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38" name="Pfeil nach rechts 137"/>
          <p:cNvSpPr/>
          <p:nvPr/>
        </p:nvSpPr>
        <p:spPr>
          <a:xfrm>
            <a:off x="2225675" y="1525588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7" name="Textfeld 106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6136" y="1676401"/>
            <a:ext cx="1752864" cy="211137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8926" y="1679575"/>
            <a:ext cx="964124" cy="21082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8"/>
          <a:srcRect l="39932" t="29407" r="30343" b="19550"/>
          <a:stretch>
            <a:fillRect/>
          </a:stretch>
        </p:blipFill>
        <p:spPr bwMode="auto">
          <a:xfrm>
            <a:off x="5657850" y="998538"/>
            <a:ext cx="2851150" cy="5762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" name="Rechteck 111"/>
          <p:cNvSpPr/>
          <p:nvPr/>
        </p:nvSpPr>
        <p:spPr>
          <a:xfrm>
            <a:off x="7750175" y="1301750"/>
            <a:ext cx="803275" cy="190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13" name="Gruppieren 278"/>
          <p:cNvGrpSpPr/>
          <p:nvPr/>
        </p:nvGrpSpPr>
        <p:grpSpPr>
          <a:xfrm>
            <a:off x="8485847" y="1418661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5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6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0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1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2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3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64" name="Rechteck 163"/>
          <p:cNvSpPr/>
          <p:nvPr/>
        </p:nvSpPr>
        <p:spPr>
          <a:xfrm>
            <a:off x="5662613" y="1697038"/>
            <a:ext cx="890587" cy="2524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5" name="Rechteck 164"/>
          <p:cNvSpPr/>
          <p:nvPr/>
        </p:nvSpPr>
        <p:spPr>
          <a:xfrm>
            <a:off x="7519988" y="3108325"/>
            <a:ext cx="493712" cy="4905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6" name="Gruppieren 278"/>
          <p:cNvGrpSpPr/>
          <p:nvPr/>
        </p:nvGrpSpPr>
        <p:grpSpPr>
          <a:xfrm>
            <a:off x="6517347" y="1868241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8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9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3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5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6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7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3813" name="Group 45"/>
          <p:cNvGrpSpPr>
            <a:grpSpLocks/>
          </p:cNvGrpSpPr>
          <p:nvPr/>
        </p:nvGrpSpPr>
        <p:grpSpPr bwMode="auto">
          <a:xfrm rot="-1312736">
            <a:off x="7929563" y="3548063"/>
            <a:ext cx="374650" cy="609600"/>
            <a:chOff x="1950" y="1045"/>
            <a:chExt cx="568" cy="928"/>
          </a:xfrm>
        </p:grpSpPr>
        <p:sp>
          <p:nvSpPr>
            <p:cNvPr id="209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3819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0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1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2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3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4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5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3826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7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8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9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1" name="Rechteck 90">
            <a:hlinkClick r:id="rId9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815" name="Rectangle 5"/>
          <p:cNvSpPr>
            <a:spLocks noChangeArrowheads="1"/>
          </p:cNvSpPr>
          <p:nvPr/>
        </p:nvSpPr>
        <p:spPr bwMode="gray">
          <a:xfrm>
            <a:off x="639763" y="44323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picture. The register “Format” will open in the top menu with all the editing options. </a:t>
            </a:r>
            <a:endParaRPr lang="de-DE" sz="1200"/>
          </a:p>
        </p:txBody>
      </p:sp>
      <p:sp>
        <p:nvSpPr>
          <p:cNvPr id="33816" name="PPTShape_6"/>
          <p:cNvSpPr>
            <a:spLocks noChangeArrowheads="1"/>
          </p:cNvSpPr>
          <p:nvPr/>
        </p:nvSpPr>
        <p:spPr bwMode="gray">
          <a:xfrm>
            <a:off x="639763" y="5603875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For the shown effect you choose „Preset“ and the red marked style. </a:t>
            </a:r>
            <a:endParaRPr lang="de-DE" sz="1200"/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33817" name="Rectangle 5"/>
          <p:cNvSpPr>
            <a:spLocks noChangeArrowheads="1"/>
          </p:cNvSpPr>
          <p:nvPr/>
        </p:nvSpPr>
        <p:spPr bwMode="gray">
          <a:xfrm>
            <a:off x="639763" y="50022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section „Picture Styles“ you can select “Picture Effects”</a:t>
            </a: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Bilder neu einfärben</a:t>
            </a:r>
          </a:p>
        </p:txBody>
      </p:sp>
      <p:grpSp>
        <p:nvGrpSpPr>
          <p:cNvPr id="35843" name="Gruppieren 77"/>
          <p:cNvGrpSpPr>
            <a:grpSpLocks/>
          </p:cNvGrpSpPr>
          <p:nvPr/>
        </p:nvGrpSpPr>
        <p:grpSpPr bwMode="auto">
          <a:xfrm>
            <a:off x="3625850" y="1154113"/>
            <a:ext cx="347663" cy="338137"/>
            <a:chOff x="203518" y="4966018"/>
            <a:chExt cx="347663" cy="338138"/>
          </a:xfrm>
        </p:grpSpPr>
        <p:pic>
          <p:nvPicPr>
            <p:cNvPr id="35903" name="Grafik 132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5844" name="Gruppieren 73"/>
          <p:cNvGrpSpPr>
            <a:grpSpLocks/>
          </p:cNvGrpSpPr>
          <p:nvPr/>
        </p:nvGrpSpPr>
        <p:grpSpPr bwMode="auto">
          <a:xfrm>
            <a:off x="215900" y="1154113"/>
            <a:ext cx="347663" cy="338137"/>
            <a:chOff x="203518" y="4378643"/>
            <a:chExt cx="347663" cy="338138"/>
          </a:xfrm>
        </p:grpSpPr>
        <p:pic>
          <p:nvPicPr>
            <p:cNvPr id="35901" name="Grafik 135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149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/>
          <a:srcRect l="3516" r="7472"/>
          <a:stretch>
            <a:fillRect/>
          </a:stretch>
        </p:blipFill>
        <p:spPr bwMode="auto">
          <a:xfrm>
            <a:off x="233363" y="1566862"/>
            <a:ext cx="2939169" cy="22013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35846" name="Gruppieren 139"/>
          <p:cNvGrpSpPr>
            <a:grpSpLocks/>
          </p:cNvGrpSpPr>
          <p:nvPr/>
        </p:nvGrpSpPr>
        <p:grpSpPr bwMode="auto">
          <a:xfrm>
            <a:off x="204788" y="1341438"/>
            <a:ext cx="3014662" cy="2476500"/>
            <a:chOff x="202883" y="1354650"/>
            <a:chExt cx="2999782" cy="2463739"/>
          </a:xfrm>
        </p:grpSpPr>
        <p:sp>
          <p:nvSpPr>
            <p:cNvPr id="129" name="Rechteck 128"/>
            <p:cNvSpPr/>
            <p:nvPr/>
          </p:nvSpPr>
          <p:spPr>
            <a:xfrm>
              <a:off x="232896" y="1566279"/>
              <a:ext cx="2923959" cy="2222103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02883" y="2646534"/>
              <a:ext cx="61606" cy="6159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1671971" y="3756795"/>
              <a:ext cx="61606" cy="615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3126841" y="1536271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202883" y="3742582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3141059" y="2646534"/>
              <a:ext cx="61606" cy="6159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3126841" y="3742582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35896" name="Gruppieren 139"/>
            <p:cNvGrpSpPr>
              <a:grpSpLocks/>
            </p:cNvGrpSpPr>
            <p:nvPr/>
          </p:nvGrpSpPr>
          <p:grpSpPr bwMode="auto">
            <a:xfrm>
              <a:off x="1664974" y="1354650"/>
              <a:ext cx="75600" cy="257825"/>
              <a:chOff x="5656766" y="771104"/>
              <a:chExt cx="75600" cy="257824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5657445" y="771104"/>
                <a:ext cx="74244" cy="7580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662183" y="966939"/>
                <a:ext cx="60027" cy="6159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44" name="Gerade Verbindung 143"/>
              <p:cNvCxnSpPr/>
              <p:nvPr/>
            </p:nvCxnSpPr>
            <p:spPr>
              <a:xfrm rot="5400000">
                <a:off x="5632183" y="908504"/>
                <a:ext cx="12002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Ellipse 140"/>
            <p:cNvSpPr/>
            <p:nvPr/>
          </p:nvSpPr>
          <p:spPr>
            <a:xfrm>
              <a:off x="202883" y="1536271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71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516" r="7472"/>
          <a:stretch>
            <a:fillRect/>
          </a:stretch>
        </p:blipFill>
        <p:spPr bwMode="auto">
          <a:xfrm>
            <a:off x="5952418" y="1566862"/>
            <a:ext cx="2939169" cy="22013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35848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35887" name="Grafik 78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5849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35885" name="Grafik 75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5850" name="Group 45"/>
          <p:cNvGrpSpPr>
            <a:grpSpLocks/>
          </p:cNvGrpSpPr>
          <p:nvPr/>
        </p:nvGrpSpPr>
        <p:grpSpPr bwMode="auto">
          <a:xfrm rot="-1312736">
            <a:off x="2384425" y="36115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587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588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Textfeld 84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6"/>
          <a:srcRect l="519" t="735" r="30157" b="38984"/>
          <a:stretch>
            <a:fillRect/>
          </a:stretch>
        </p:blipFill>
        <p:spPr bwMode="auto">
          <a:xfrm>
            <a:off x="3687339" y="2315893"/>
            <a:ext cx="1773559" cy="1471881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/>
          <a:srcRect l="369" t="29243" r="84371" b="18916"/>
          <a:stretch>
            <a:fillRect/>
          </a:stretch>
        </p:blipFill>
        <p:spPr bwMode="auto">
          <a:xfrm>
            <a:off x="3697288" y="1566863"/>
            <a:ext cx="1489075" cy="5889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Rechteck 88"/>
          <p:cNvSpPr/>
          <p:nvPr/>
        </p:nvSpPr>
        <p:spPr>
          <a:xfrm>
            <a:off x="3706813" y="1887538"/>
            <a:ext cx="787400" cy="1571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4041775" y="3455988"/>
            <a:ext cx="315913" cy="3317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1" name="Gruppieren 278"/>
          <p:cNvGrpSpPr/>
          <p:nvPr/>
        </p:nvGrpSpPr>
        <p:grpSpPr>
          <a:xfrm flipH="1">
            <a:off x="3529231" y="1985129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3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0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1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7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5857" name="Group 45"/>
          <p:cNvGrpSpPr>
            <a:grpSpLocks/>
          </p:cNvGrpSpPr>
          <p:nvPr/>
        </p:nvGrpSpPr>
        <p:grpSpPr bwMode="auto">
          <a:xfrm rot="-1312736">
            <a:off x="4365625" y="3611563"/>
            <a:ext cx="374650" cy="609600"/>
            <a:chOff x="1950" y="1045"/>
            <a:chExt cx="568" cy="928"/>
          </a:xfrm>
        </p:grpSpPr>
        <p:sp>
          <p:nvSpPr>
            <p:cNvPr id="114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5862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3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5869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6" name="Rechteck 125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859" name="Rectangle 5"/>
          <p:cNvSpPr>
            <a:spLocks noChangeArrowheads="1"/>
          </p:cNvSpPr>
          <p:nvPr/>
        </p:nvSpPr>
        <p:spPr bwMode="gray">
          <a:xfrm>
            <a:off x="639763" y="554672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section „Adjust“ choose the function „Recolor”. In this option you can choose different variations. Like here in the example “Dark Variation”. </a:t>
            </a:r>
            <a:endParaRPr lang="de-DE" sz="1200"/>
          </a:p>
        </p:txBody>
      </p:sp>
      <p:sp>
        <p:nvSpPr>
          <p:cNvPr id="35860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picture. The register “Format” will open in the top menu with all the editing options. 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uppieren 4"/>
          <p:cNvGrpSpPr>
            <a:grpSpLocks/>
          </p:cNvGrpSpPr>
          <p:nvPr/>
        </p:nvGrpSpPr>
        <p:grpSpPr bwMode="auto">
          <a:xfrm>
            <a:off x="0" y="3209925"/>
            <a:ext cx="9144000" cy="1725613"/>
            <a:chOff x="0" y="4071942"/>
            <a:chExt cx="9144000" cy="1725743"/>
          </a:xfrm>
        </p:grpSpPr>
        <p:sp>
          <p:nvSpPr>
            <p:cNvPr id="6" name="Rechteck 5"/>
            <p:cNvSpPr/>
            <p:nvPr/>
          </p:nvSpPr>
          <p:spPr>
            <a:xfrm>
              <a:off x="0" y="4465672"/>
              <a:ext cx="9144000" cy="133201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 flipV="1">
              <a:off x="0" y="4071942"/>
              <a:ext cx="9144000" cy="393730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</p:grpSp>
      <p:sp>
        <p:nvSpPr>
          <p:cNvPr id="9" name="Textfeld 8">
            <a:hlinkClick r:id="rId2"/>
          </p:cNvPr>
          <p:cNvSpPr txBox="1"/>
          <p:nvPr/>
        </p:nvSpPr>
        <p:spPr>
          <a:xfrm>
            <a:off x="705831" y="2937506"/>
            <a:ext cx="77234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4400" b="1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www.PresentationLoad.com</a:t>
            </a:r>
            <a:endParaRPr lang="de-DE" sz="4400" b="1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0" name="Rechteck 9">
            <a:hlinkClick r:id="rId3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051300"/>
            <a:ext cx="91567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" name="Gruppieren 14"/>
          <p:cNvGrpSpPr>
            <a:grpSpLocks/>
          </p:cNvGrpSpPr>
          <p:nvPr/>
        </p:nvGrpSpPr>
        <p:grpSpPr bwMode="auto">
          <a:xfrm>
            <a:off x="2220913" y="1576388"/>
            <a:ext cx="4702175" cy="2878137"/>
            <a:chOff x="2407823" y="1575699"/>
            <a:chExt cx="4703004" cy="2878706"/>
          </a:xfrm>
        </p:grpSpPr>
        <p:pic>
          <p:nvPicPr>
            <p:cNvPr id="16" name="Picture 2" descr="C:\Users\Public\Pictures\Sample Pictures\Garden.jpg"/>
            <p:cNvPicPr>
              <a:picLocks noChangeAspect="1" noChangeArrowheads="1"/>
            </p:cNvPicPr>
            <p:nvPr/>
          </p:nvPicPr>
          <p:blipFill>
            <a:blip r:embed="rId3"/>
            <a:srcRect b="18387"/>
            <a:stretch>
              <a:fillRect/>
            </a:stretch>
          </p:blipFill>
          <p:spPr bwMode="auto">
            <a:xfrm>
              <a:off x="2407823" y="1575699"/>
              <a:ext cx="4703004" cy="287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grpSp>
          <p:nvGrpSpPr>
            <p:cNvPr id="20489" name="Gruppieren 23"/>
            <p:cNvGrpSpPr>
              <a:grpSpLocks/>
            </p:cNvGrpSpPr>
            <p:nvPr/>
          </p:nvGrpSpPr>
          <p:grpSpPr bwMode="auto">
            <a:xfrm>
              <a:off x="2407823" y="1575699"/>
              <a:ext cx="4703004" cy="2878706"/>
              <a:chOff x="2407823" y="1575699"/>
              <a:chExt cx="4703004" cy="2878706"/>
            </a:xfrm>
          </p:grpSpPr>
          <p:sp>
            <p:nvSpPr>
              <p:cNvPr id="18" name="L-Form 17"/>
              <p:cNvSpPr/>
              <p:nvPr/>
            </p:nvSpPr>
            <p:spPr>
              <a:xfrm rot="5400000">
                <a:off x="2407820" y="1575702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4608486" y="4395656"/>
                <a:ext cx="301678" cy="587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L-Form 19"/>
              <p:cNvSpPr/>
              <p:nvPr/>
            </p:nvSpPr>
            <p:spPr>
              <a:xfrm rot="16200000" flipH="1">
                <a:off x="6837726" y="1575702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L-Form 20"/>
              <p:cNvSpPr/>
              <p:nvPr/>
            </p:nvSpPr>
            <p:spPr>
              <a:xfrm rot="16200000" flipV="1">
                <a:off x="2407820" y="4181304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L-Form 21"/>
              <p:cNvSpPr/>
              <p:nvPr/>
            </p:nvSpPr>
            <p:spPr>
              <a:xfrm rot="5400000" flipH="1" flipV="1">
                <a:off x="6837726" y="4181304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4608486" y="1575699"/>
                <a:ext cx="301678" cy="587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3"/>
              <p:cNvSpPr/>
              <p:nvPr/>
            </p:nvSpPr>
            <p:spPr>
              <a:xfrm rot="5400000">
                <a:off x="2285560" y="2985678"/>
                <a:ext cx="303273" cy="5874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4"/>
              <p:cNvSpPr/>
              <p:nvPr/>
            </p:nvSpPr>
            <p:spPr>
              <a:xfrm rot="5400000">
                <a:off x="6929816" y="2985678"/>
                <a:ext cx="303273" cy="587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9" name="Rechteck 8"/>
          <p:cNvSpPr/>
          <p:nvPr/>
        </p:nvSpPr>
        <p:spPr>
          <a:xfrm>
            <a:off x="0" y="5983288"/>
            <a:ext cx="9144000" cy="30321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Myriad Pro" pitchFamily="34" charset="0"/>
            </a:endParaRP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0" y="4846638"/>
            <a:ext cx="9144000" cy="1136650"/>
          </a:xfrm>
          <a:prstGeom prst="rect">
            <a:avLst/>
          </a:prstGeom>
          <a:solidFill>
            <a:schemeClr val="tx1">
              <a:alpha val="65097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yriad Pro" pitchFamily="34" charset="0"/>
              </a:rPr>
              <a:t>Edit images in </a:t>
            </a:r>
            <a:r>
              <a:rPr lang="en-US" sz="4400" dirty="0" smtClean="0">
                <a:solidFill>
                  <a:schemeClr val="bg1"/>
                </a:solidFill>
                <a:latin typeface="Myriad Pro" pitchFamily="34" charset="0"/>
              </a:rPr>
              <a:t>PowerPoint 2010</a:t>
            </a:r>
            <a:endParaRPr lang="en-US" sz="4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4463" y="136525"/>
            <a:ext cx="17443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Grafik 10" descr="maus_wisch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388" y="2927350"/>
            <a:ext cx="2501900" cy="124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hteck 25">
            <a:hlinkClick r:id="rId5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535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362" y="2319331"/>
            <a:ext cx="2176453" cy="14509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9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2169" y="998538"/>
            <a:ext cx="4157624" cy="2771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1508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r>
              <a:rPr lang="de-DE" dirty="0" smtClean="0"/>
              <a:t> </a:t>
            </a:r>
            <a:r>
              <a:rPr lang="en-US" dirty="0" smtClean="0"/>
              <a:t>proportionally</a:t>
            </a:r>
            <a:endParaRPr lang="de-DE" dirty="0" smtClean="0"/>
          </a:p>
        </p:txBody>
      </p:sp>
      <p:grpSp>
        <p:nvGrpSpPr>
          <p:cNvPr id="21509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21565" name="Grafik 78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1510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21563" name="Grafik 7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14" name="Rectangle 4"/>
          <p:cNvSpPr>
            <a:spLocks noChangeArrowheads="1"/>
          </p:cNvSpPr>
          <p:nvPr/>
        </p:nvSpPr>
        <p:spPr bwMode="gray">
          <a:xfrm>
            <a:off x="7243763" y="3848100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kern="0" dirty="0">
                <a:latin typeface="Myriad Pro" pitchFamily="34" charset="0"/>
              </a:rPr>
              <a:t>+</a:t>
            </a:r>
          </a:p>
        </p:txBody>
      </p:sp>
      <p:grpSp>
        <p:nvGrpSpPr>
          <p:cNvPr id="21512" name="Gruppieren 77"/>
          <p:cNvGrpSpPr>
            <a:grpSpLocks/>
          </p:cNvGrpSpPr>
          <p:nvPr/>
        </p:nvGrpSpPr>
        <p:grpSpPr bwMode="auto">
          <a:xfrm>
            <a:off x="3216275" y="987425"/>
            <a:ext cx="347663" cy="338138"/>
            <a:chOff x="203518" y="4966018"/>
            <a:chExt cx="347663" cy="338138"/>
          </a:xfrm>
        </p:grpSpPr>
        <p:pic>
          <p:nvPicPr>
            <p:cNvPr id="21561" name="Grafik 132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1513" name="Gruppieren 73"/>
          <p:cNvGrpSpPr>
            <a:grpSpLocks/>
          </p:cNvGrpSpPr>
          <p:nvPr/>
        </p:nvGrpSpPr>
        <p:grpSpPr bwMode="auto">
          <a:xfrm>
            <a:off x="220663" y="1951038"/>
            <a:ext cx="347662" cy="338137"/>
            <a:chOff x="203518" y="4378643"/>
            <a:chExt cx="347663" cy="338138"/>
          </a:xfrm>
        </p:grpSpPr>
        <p:pic>
          <p:nvPicPr>
            <p:cNvPr id="21559" name="Grafik 13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Rectangle 48"/>
            <p:cNvSpPr>
              <a:spLocks noChangeArrowheads="1"/>
            </p:cNvSpPr>
            <p:nvPr/>
          </p:nvSpPr>
          <p:spPr bwMode="gray">
            <a:xfrm>
              <a:off x="217805" y="4386580"/>
              <a:ext cx="261939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1514" name="Gruppieren 126"/>
          <p:cNvGrpSpPr>
            <a:grpSpLocks/>
          </p:cNvGrpSpPr>
          <p:nvPr/>
        </p:nvGrpSpPr>
        <p:grpSpPr bwMode="auto">
          <a:xfrm>
            <a:off x="3570288" y="771525"/>
            <a:ext cx="4244975" cy="3036888"/>
            <a:chOff x="3570791" y="771104"/>
            <a:chExt cx="4244580" cy="3037009"/>
          </a:xfrm>
        </p:grpSpPr>
        <p:sp>
          <p:nvSpPr>
            <p:cNvPr id="94" name="Rechteck 93"/>
            <p:cNvSpPr/>
            <p:nvPr/>
          </p:nvSpPr>
          <p:spPr>
            <a:xfrm>
              <a:off x="3619998" y="998126"/>
              <a:ext cx="4160451" cy="2771885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3570791" y="2353905"/>
              <a:ext cx="61906" cy="603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7753464" y="2353905"/>
              <a:ext cx="61907" cy="603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39178" y="960025"/>
              <a:ext cx="74605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570791" y="3731910"/>
              <a:ext cx="76193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5661333" y="3739847"/>
              <a:ext cx="61907" cy="603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739178" y="3731910"/>
              <a:ext cx="74605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1554" name="Gruppieren 125"/>
            <p:cNvGrpSpPr>
              <a:grpSpLocks/>
            </p:cNvGrpSpPr>
            <p:nvPr/>
          </p:nvGrpSpPr>
          <p:grpSpPr bwMode="auto">
            <a:xfrm>
              <a:off x="5652003" y="771104"/>
              <a:ext cx="75600" cy="257824"/>
              <a:chOff x="5652003" y="771104"/>
              <a:chExt cx="75600" cy="257824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5651809" y="771104"/>
                <a:ext cx="76193" cy="7620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5661333" y="967962"/>
                <a:ext cx="60319" cy="6032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25" name="Gerade Verbindung 124"/>
              <p:cNvCxnSpPr/>
              <p:nvPr/>
            </p:nvCxnSpPr>
            <p:spPr>
              <a:xfrm rot="5400000">
                <a:off x="5631166" y="907634"/>
                <a:ext cx="120655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Ellipse 72"/>
            <p:cNvSpPr/>
            <p:nvPr/>
          </p:nvSpPr>
          <p:spPr>
            <a:xfrm>
              <a:off x="3570791" y="960025"/>
              <a:ext cx="76193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1515" name="Gruppieren 145"/>
          <p:cNvGrpSpPr>
            <a:grpSpLocks/>
          </p:cNvGrpSpPr>
          <p:nvPr/>
        </p:nvGrpSpPr>
        <p:grpSpPr bwMode="auto">
          <a:xfrm>
            <a:off x="203200" y="2103438"/>
            <a:ext cx="2246313" cy="1704975"/>
            <a:chOff x="202883" y="2103018"/>
            <a:chExt cx="2247300" cy="1705095"/>
          </a:xfrm>
        </p:grpSpPr>
        <p:sp>
          <p:nvSpPr>
            <p:cNvPr id="129" name="Rechteck 128"/>
            <p:cNvSpPr/>
            <p:nvPr/>
          </p:nvSpPr>
          <p:spPr>
            <a:xfrm>
              <a:off x="233059" y="2314170"/>
              <a:ext cx="2190124" cy="1455840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02883" y="3015894"/>
              <a:ext cx="61940" cy="619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1287622" y="3746196"/>
              <a:ext cx="61939" cy="619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2373950" y="2285593"/>
              <a:ext cx="76233" cy="74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202883" y="3731908"/>
              <a:ext cx="76233" cy="7620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2388243" y="3015894"/>
              <a:ext cx="61940" cy="619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2373950" y="3731908"/>
              <a:ext cx="76233" cy="7620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1542" name="Gruppieren 139"/>
            <p:cNvGrpSpPr>
              <a:grpSpLocks/>
            </p:cNvGrpSpPr>
            <p:nvPr/>
          </p:nvGrpSpPr>
          <p:grpSpPr bwMode="auto">
            <a:xfrm>
              <a:off x="1288733" y="2103018"/>
              <a:ext cx="75600" cy="257824"/>
              <a:chOff x="5656766" y="771104"/>
              <a:chExt cx="75600" cy="257824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5657243" y="771104"/>
                <a:ext cx="74646" cy="7620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662008" y="967968"/>
                <a:ext cx="60351" cy="6032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44" name="Gerade Verbindung 143"/>
              <p:cNvCxnSpPr/>
              <p:nvPr/>
            </p:nvCxnSpPr>
            <p:spPr>
              <a:xfrm rot="5400000">
                <a:off x="5631854" y="907639"/>
                <a:ext cx="12065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Ellipse 140"/>
            <p:cNvSpPr/>
            <p:nvPr/>
          </p:nvSpPr>
          <p:spPr>
            <a:xfrm>
              <a:off x="202883" y="2285593"/>
              <a:ext cx="76233" cy="74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121" name="Grafik 120" descr="maus_wisch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613" y="3578225"/>
            <a:ext cx="1423987" cy="709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uppieren 146"/>
          <p:cNvGrpSpPr/>
          <p:nvPr/>
        </p:nvGrpSpPr>
        <p:grpSpPr bwMode="auto">
          <a:xfrm>
            <a:off x="6646328" y="3882451"/>
            <a:ext cx="516974" cy="342900"/>
            <a:chOff x="7027139" y="784239"/>
            <a:chExt cx="517075" cy="343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AutoShape 74"/>
            <p:cNvSpPr>
              <a:spLocks noChangeAspect="1" noChangeArrowheads="1" noTextEdit="1"/>
            </p:cNvSpPr>
            <p:nvPr/>
          </p:nvSpPr>
          <p:spPr bwMode="gray">
            <a:xfrm>
              <a:off x="7027139" y="784239"/>
              <a:ext cx="517075" cy="34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6" name="Freeform 75"/>
            <p:cNvSpPr>
              <a:spLocks/>
            </p:cNvSpPr>
            <p:nvPr/>
          </p:nvSpPr>
          <p:spPr bwMode="gray">
            <a:xfrm>
              <a:off x="7033261" y="787025"/>
              <a:ext cx="500933" cy="337060"/>
            </a:xfrm>
            <a:custGeom>
              <a:avLst/>
              <a:gdLst>
                <a:gd name="T0" fmla="*/ 158630 w 247"/>
                <a:gd name="T1" fmla="*/ 17252 h 256"/>
                <a:gd name="T2" fmla="*/ 144543 w 247"/>
                <a:gd name="T3" fmla="*/ 18873 h 256"/>
                <a:gd name="T4" fmla="*/ 14804 w 247"/>
                <a:gd name="T5" fmla="*/ 18873 h 256"/>
                <a:gd name="T6" fmla="*/ 0 w 247"/>
                <a:gd name="T7" fmla="*/ 17252 h 256"/>
                <a:gd name="T8" fmla="*/ 0 w 247"/>
                <a:gd name="T9" fmla="*/ 1626 h 256"/>
                <a:gd name="T10" fmla="*/ 14804 w 247"/>
                <a:gd name="T11" fmla="*/ 0 h 256"/>
                <a:gd name="T12" fmla="*/ 144543 w 247"/>
                <a:gd name="T13" fmla="*/ 0 h 256"/>
                <a:gd name="T14" fmla="*/ 158630 w 247"/>
                <a:gd name="T15" fmla="*/ 1626 h 256"/>
                <a:gd name="T16" fmla="*/ 158630 w 247"/>
                <a:gd name="T17" fmla="*/ 17252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256"/>
                <a:gd name="T29" fmla="*/ 247 w 247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256">
                  <a:moveTo>
                    <a:pt x="247" y="234"/>
                  </a:moveTo>
                  <a:cubicBezTo>
                    <a:pt x="247" y="246"/>
                    <a:pt x="237" y="256"/>
                    <a:pt x="225" y="256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0" y="256"/>
                    <a:pt x="0" y="246"/>
                    <a:pt x="0" y="2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7" y="0"/>
                    <a:pt x="247" y="10"/>
                    <a:pt x="247" y="22"/>
                  </a:cubicBezTo>
                  <a:lnTo>
                    <a:pt x="247" y="234"/>
                  </a:lnTo>
                  <a:close/>
                </a:path>
              </a:pathLst>
            </a:custGeom>
            <a:solidFill>
              <a:srgbClr val="E0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7" name="Freeform 76"/>
            <p:cNvSpPr>
              <a:spLocks/>
            </p:cNvSpPr>
            <p:nvPr/>
          </p:nvSpPr>
          <p:spPr bwMode="gray">
            <a:xfrm>
              <a:off x="7086138" y="804295"/>
              <a:ext cx="291655" cy="255163"/>
            </a:xfrm>
            <a:custGeom>
              <a:avLst/>
              <a:gdLst>
                <a:gd name="T0" fmla="*/ 130119 w 132"/>
                <a:gd name="T1" fmla="*/ 5132 h 194"/>
                <a:gd name="T2" fmla="*/ 111477 w 132"/>
                <a:gd name="T3" fmla="*/ 0 h 194"/>
                <a:gd name="T4" fmla="*/ 22584 w 132"/>
                <a:gd name="T5" fmla="*/ 0 h 194"/>
                <a:gd name="T6" fmla="*/ 0 w 132"/>
                <a:gd name="T7" fmla="*/ 1671 h 194"/>
                <a:gd name="T8" fmla="*/ 0 w 132"/>
                <a:gd name="T9" fmla="*/ 12607 h 194"/>
                <a:gd name="T10" fmla="*/ 18642 w 132"/>
                <a:gd name="T11" fmla="*/ 14224 h 194"/>
                <a:gd name="T12" fmla="*/ 130119 w 132"/>
                <a:gd name="T13" fmla="*/ 5132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94"/>
                <a:gd name="T23" fmla="*/ 132 w 132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94">
                  <a:moveTo>
                    <a:pt x="132" y="70"/>
                  </a:moveTo>
                  <a:cubicBezTo>
                    <a:pt x="132" y="44"/>
                    <a:pt x="125" y="20"/>
                    <a:pt x="11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3"/>
                    <a:pt x="8" y="192"/>
                    <a:pt x="19" y="194"/>
                  </a:cubicBezTo>
                  <a:cubicBezTo>
                    <a:pt x="81" y="193"/>
                    <a:pt x="132" y="138"/>
                    <a:pt x="132" y="70"/>
                  </a:cubicBezTo>
                  <a:close/>
                </a:path>
              </a:pathLst>
            </a:custGeom>
            <a:solidFill>
              <a:srgbClr val="DE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8" name="Freeform 77"/>
            <p:cNvSpPr>
              <a:spLocks/>
            </p:cNvSpPr>
            <p:nvPr/>
          </p:nvSpPr>
          <p:spPr bwMode="gray">
            <a:xfrm>
              <a:off x="7172966" y="806524"/>
              <a:ext cx="342305" cy="255720"/>
            </a:xfrm>
            <a:custGeom>
              <a:avLst/>
              <a:gdLst>
                <a:gd name="T0" fmla="*/ 128856 w 155"/>
                <a:gd name="T1" fmla="*/ 0 h 194"/>
                <a:gd name="T2" fmla="*/ 43356 w 155"/>
                <a:gd name="T3" fmla="*/ 0 h 194"/>
                <a:gd name="T4" fmla="*/ 81517 w 155"/>
                <a:gd name="T5" fmla="*/ 4730 h 194"/>
                <a:gd name="T6" fmla="*/ 0 w 155"/>
                <a:gd name="T7" fmla="*/ 14380 h 194"/>
                <a:gd name="T8" fmla="*/ 128856 w 155"/>
                <a:gd name="T9" fmla="*/ 14380 h 194"/>
                <a:gd name="T10" fmla="*/ 152409 w 155"/>
                <a:gd name="T11" fmla="*/ 12691 h 194"/>
                <a:gd name="T12" fmla="*/ 152409 w 155"/>
                <a:gd name="T13" fmla="*/ 1630 h 194"/>
                <a:gd name="T14" fmla="*/ 128856 w 15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94"/>
                <a:gd name="T26" fmla="*/ 155 w 155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94">
                  <a:moveTo>
                    <a:pt x="131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80" y="19"/>
                    <a:pt x="83" y="64"/>
                  </a:cubicBezTo>
                  <a:cubicBezTo>
                    <a:pt x="87" y="108"/>
                    <a:pt x="57" y="178"/>
                    <a:pt x="0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44" y="194"/>
                    <a:pt x="155" y="183"/>
                    <a:pt x="155" y="171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10"/>
                    <a:pt x="144" y="0"/>
                    <a:pt x="131" y="0"/>
                  </a:cubicBezTo>
                  <a:close/>
                </a:path>
              </a:pathLst>
            </a:custGeom>
            <a:solidFill>
              <a:srgbClr val="E7E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9" name="Freeform 78"/>
            <p:cNvSpPr>
              <a:spLocks/>
            </p:cNvSpPr>
            <p:nvPr/>
          </p:nvSpPr>
          <p:spPr bwMode="gray">
            <a:xfrm>
              <a:off x="7037157" y="789810"/>
              <a:ext cx="497037" cy="334274"/>
            </a:xfrm>
            <a:custGeom>
              <a:avLst/>
              <a:gdLst>
                <a:gd name="T0" fmla="*/ 152488 w 245"/>
                <a:gd name="T1" fmla="*/ 222 h 254"/>
                <a:gd name="T2" fmla="*/ 152488 w 245"/>
                <a:gd name="T3" fmla="*/ 222 h 254"/>
                <a:gd name="T4" fmla="*/ 139603 w 245"/>
                <a:gd name="T5" fmla="*/ 1188 h 254"/>
                <a:gd name="T6" fmla="*/ 144014 w 245"/>
                <a:gd name="T7" fmla="*/ 2717 h 254"/>
                <a:gd name="T8" fmla="*/ 143481 w 245"/>
                <a:gd name="T9" fmla="*/ 4046 h 254"/>
                <a:gd name="T10" fmla="*/ 143481 w 245"/>
                <a:gd name="T11" fmla="*/ 13443 h 254"/>
                <a:gd name="T12" fmla="*/ 143481 w 245"/>
                <a:gd name="T13" fmla="*/ 13828 h 254"/>
                <a:gd name="T14" fmla="*/ 129387 w 245"/>
                <a:gd name="T15" fmla="*/ 15161 h 254"/>
                <a:gd name="T16" fmla="*/ 30172 w 245"/>
                <a:gd name="T17" fmla="*/ 15161 h 254"/>
                <a:gd name="T18" fmla="*/ 28962 w 245"/>
                <a:gd name="T19" fmla="*/ 15066 h 254"/>
                <a:gd name="T20" fmla="*/ 0 w 245"/>
                <a:gd name="T21" fmla="*/ 17650 h 254"/>
                <a:gd name="T22" fmla="*/ 13603 w 245"/>
                <a:gd name="T23" fmla="*/ 18676 h 254"/>
                <a:gd name="T24" fmla="*/ 143481 w 245"/>
                <a:gd name="T25" fmla="*/ 18676 h 254"/>
                <a:gd name="T26" fmla="*/ 157616 w 245"/>
                <a:gd name="T27" fmla="*/ 17057 h 254"/>
                <a:gd name="T28" fmla="*/ 157616 w 245"/>
                <a:gd name="T29" fmla="*/ 1462 h 254"/>
                <a:gd name="T30" fmla="*/ 152488 w 245"/>
                <a:gd name="T31" fmla="*/ 222 h 2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"/>
                <a:gd name="T49" fmla="*/ 0 h 254"/>
                <a:gd name="T50" fmla="*/ 245 w 245"/>
                <a:gd name="T51" fmla="*/ 254 h 2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" h="254">
                  <a:moveTo>
                    <a:pt x="237" y="3"/>
                  </a:moveTo>
                  <a:cubicBezTo>
                    <a:pt x="237" y="3"/>
                    <a:pt x="237" y="3"/>
                    <a:pt x="237" y="3"/>
                  </a:cubicBezTo>
                  <a:cubicBezTo>
                    <a:pt x="220" y="0"/>
                    <a:pt x="217" y="8"/>
                    <a:pt x="217" y="16"/>
                  </a:cubicBezTo>
                  <a:cubicBezTo>
                    <a:pt x="222" y="22"/>
                    <a:pt x="224" y="29"/>
                    <a:pt x="224" y="37"/>
                  </a:cubicBezTo>
                  <a:cubicBezTo>
                    <a:pt x="224" y="42"/>
                    <a:pt x="225" y="50"/>
                    <a:pt x="223" y="55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223" y="185"/>
                    <a:pt x="223" y="186"/>
                    <a:pt x="223" y="188"/>
                  </a:cubicBezTo>
                  <a:cubicBezTo>
                    <a:pt x="220" y="198"/>
                    <a:pt x="211" y="206"/>
                    <a:pt x="201" y="20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6" y="206"/>
                    <a:pt x="46" y="205"/>
                    <a:pt x="45" y="205"/>
                  </a:cubicBezTo>
                  <a:cubicBezTo>
                    <a:pt x="21" y="205"/>
                    <a:pt x="5" y="211"/>
                    <a:pt x="0" y="240"/>
                  </a:cubicBezTo>
                  <a:cubicBezTo>
                    <a:pt x="3" y="248"/>
                    <a:pt x="11" y="254"/>
                    <a:pt x="21" y="254"/>
                  </a:cubicBezTo>
                  <a:cubicBezTo>
                    <a:pt x="223" y="254"/>
                    <a:pt x="223" y="254"/>
                    <a:pt x="223" y="254"/>
                  </a:cubicBezTo>
                  <a:cubicBezTo>
                    <a:pt x="235" y="254"/>
                    <a:pt x="245" y="244"/>
                    <a:pt x="245" y="232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3"/>
                    <a:pt x="242" y="7"/>
                    <a:pt x="237" y="3"/>
                  </a:cubicBezTo>
                  <a:close/>
                </a:path>
              </a:pathLst>
            </a:custGeom>
            <a:solidFill>
              <a:srgbClr val="CDC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gray">
            <a:xfrm>
              <a:off x="7083911" y="804295"/>
              <a:ext cx="401303" cy="256277"/>
            </a:xfrm>
            <a:custGeom>
              <a:avLst/>
              <a:gdLst>
                <a:gd name="T0" fmla="*/ 126750 w 198"/>
                <a:gd name="T1" fmla="*/ 12576 h 195"/>
                <a:gd name="T2" fmla="*/ 112021 w 198"/>
                <a:gd name="T3" fmla="*/ 14241 h 195"/>
                <a:gd name="T4" fmla="*/ 14773 w 198"/>
                <a:gd name="T5" fmla="*/ 14241 h 195"/>
                <a:gd name="T6" fmla="*/ 0 w 198"/>
                <a:gd name="T7" fmla="*/ 12576 h 195"/>
                <a:gd name="T8" fmla="*/ 0 w 198"/>
                <a:gd name="T9" fmla="*/ 1670 h 195"/>
                <a:gd name="T10" fmla="*/ 14773 w 198"/>
                <a:gd name="T11" fmla="*/ 0 h 195"/>
                <a:gd name="T12" fmla="*/ 112021 w 198"/>
                <a:gd name="T13" fmla="*/ 0 h 195"/>
                <a:gd name="T14" fmla="*/ 126750 w 198"/>
                <a:gd name="T15" fmla="*/ 1670 h 195"/>
                <a:gd name="T16" fmla="*/ 126750 w 198"/>
                <a:gd name="T17" fmla="*/ 1257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195"/>
                <a:gd name="T29" fmla="*/ 198 w 198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195">
                  <a:moveTo>
                    <a:pt x="198" y="172"/>
                  </a:moveTo>
                  <a:cubicBezTo>
                    <a:pt x="198" y="184"/>
                    <a:pt x="188" y="195"/>
                    <a:pt x="175" y="195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10" y="195"/>
                    <a:pt x="0" y="184"/>
                    <a:pt x="0" y="17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8" y="0"/>
                    <a:pt x="198" y="11"/>
                    <a:pt x="198" y="23"/>
                  </a:cubicBezTo>
                  <a:lnTo>
                    <a:pt x="198" y="172"/>
                  </a:lnTo>
                  <a:close/>
                </a:path>
              </a:pathLst>
            </a:cu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2" name="Freeform 80"/>
            <p:cNvSpPr>
              <a:spLocks/>
            </p:cNvSpPr>
            <p:nvPr/>
          </p:nvSpPr>
          <p:spPr bwMode="gray">
            <a:xfrm>
              <a:off x="7046063" y="788139"/>
              <a:ext cx="469208" cy="335946"/>
            </a:xfrm>
            <a:custGeom>
              <a:avLst/>
              <a:gdLst>
                <a:gd name="T0" fmla="*/ 110744 w 249"/>
                <a:gd name="T1" fmla="*/ 17161 h 255"/>
                <a:gd name="T2" fmla="*/ 100510 w 249"/>
                <a:gd name="T3" fmla="*/ 18856 h 255"/>
                <a:gd name="T4" fmla="*/ 10248 w 249"/>
                <a:gd name="T5" fmla="*/ 18856 h 255"/>
                <a:gd name="T6" fmla="*/ 0 w 249"/>
                <a:gd name="T7" fmla="*/ 17161 h 255"/>
                <a:gd name="T8" fmla="*/ 0 w 249"/>
                <a:gd name="T9" fmla="*/ 1695 h 255"/>
                <a:gd name="T10" fmla="*/ 10248 w 249"/>
                <a:gd name="T11" fmla="*/ 0 h 255"/>
                <a:gd name="T12" fmla="*/ 100510 w 249"/>
                <a:gd name="T13" fmla="*/ 0 h 255"/>
                <a:gd name="T14" fmla="*/ 110744 w 249"/>
                <a:gd name="T15" fmla="*/ 1695 h 255"/>
                <a:gd name="T16" fmla="*/ 110744 w 249"/>
                <a:gd name="T17" fmla="*/ 1716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255"/>
                <a:gd name="T29" fmla="*/ 249 w 249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255">
                  <a:moveTo>
                    <a:pt x="249" y="232"/>
                  </a:moveTo>
                  <a:cubicBezTo>
                    <a:pt x="249" y="245"/>
                    <a:pt x="238" y="255"/>
                    <a:pt x="226" y="255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11" y="255"/>
                    <a:pt x="0" y="245"/>
                    <a:pt x="0" y="2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8" y="0"/>
                    <a:pt x="249" y="10"/>
                    <a:pt x="249" y="23"/>
                  </a:cubicBezTo>
                  <a:lnTo>
                    <a:pt x="249" y="232"/>
                  </a:lnTo>
                  <a:close/>
                </a:path>
              </a:pathLst>
            </a:custGeom>
            <a:noFill/>
            <a:ln w="14288">
              <a:solidFill>
                <a:srgbClr val="C6C7C8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3" name="Pfeil nach oben 122"/>
            <p:cNvSpPr/>
            <p:nvPr/>
          </p:nvSpPr>
          <p:spPr>
            <a:xfrm>
              <a:off x="7134483" y="875522"/>
              <a:ext cx="162000" cy="108000"/>
            </a:xfrm>
            <a:prstGeom prst="upArrow">
              <a:avLst>
                <a:gd name="adj1" fmla="val 56614"/>
                <a:gd name="adj2" fmla="val 56614"/>
              </a:avLst>
            </a:prstGeom>
            <a:noFill/>
            <a:ln w="9906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</p:grpSp>
      <p:grpSp>
        <p:nvGrpSpPr>
          <p:cNvPr id="21518" name="Group 45"/>
          <p:cNvGrpSpPr>
            <a:grpSpLocks/>
          </p:cNvGrpSpPr>
          <p:nvPr/>
        </p:nvGrpSpPr>
        <p:grpSpPr bwMode="auto">
          <a:xfrm rot="-1312736">
            <a:off x="2384425" y="36115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152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153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" name="Textfeld 71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PowerPoint 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Rechteck 81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1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Scaling the images proportionally to the required size you need to select the picture with a left mouse-click.</a:t>
            </a:r>
            <a:endParaRPr lang="de-DE" sz="1200" dirty="0"/>
          </a:p>
          <a:p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/>
            </a:r>
            <a:b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</a:br>
            <a:endParaRPr lang="de-DE" sz="1200" dirty="0">
              <a:latin typeface="Myriad Pro" pitchFamily="34" charset="0"/>
              <a:ea typeface="Arial Unicode MS" pitchFamily="34" charset="-128"/>
              <a:cs typeface="Arial" charset="0"/>
            </a:endParaRPr>
          </a:p>
          <a:p>
            <a:endParaRPr lang="de-DE" sz="1200" dirty="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1522" name="Rectangle 5"/>
          <p:cNvSpPr>
            <a:spLocks noChangeArrowheads="1"/>
          </p:cNvSpPr>
          <p:nvPr/>
        </p:nvSpPr>
        <p:spPr bwMode="gray">
          <a:xfrm>
            <a:off x="639763" y="5538788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Pull the image on its corner points to the size you wish by holding down the mouse- and the shift-button simultaneously. 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25362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4076" y="998538"/>
            <a:ext cx="271146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9"/>
          <p:cNvPicPr>
            <a:picLocks noChangeAspect="1" noChangeArrowheads="1"/>
          </p:cNvPicPr>
          <p:nvPr/>
        </p:nvPicPr>
        <p:blipFill>
          <a:blip r:embed="rId5"/>
          <a:srcRect b="27750"/>
          <a:stretch>
            <a:fillRect/>
          </a:stretch>
        </p:blipFill>
        <p:spPr bwMode="auto">
          <a:xfrm>
            <a:off x="4456030" y="998538"/>
            <a:ext cx="1456643" cy="27733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/>
          <a:srcRect l="1276" t="654" r="1077" b="40153"/>
          <a:stretch>
            <a:fillRect/>
          </a:stretch>
        </p:blipFill>
        <p:spPr bwMode="auto">
          <a:xfrm>
            <a:off x="583565" y="2043114"/>
            <a:ext cx="1581150" cy="17478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4" name="Picture 8"/>
          <p:cNvPicPr>
            <a:picLocks noChangeAspect="1" noChangeArrowheads="1"/>
          </p:cNvPicPr>
          <p:nvPr/>
        </p:nvPicPr>
        <p:blipFill>
          <a:blip r:embed="rId7"/>
          <a:srcRect t="17403" r="56868" b="5263"/>
          <a:stretch>
            <a:fillRect/>
          </a:stretch>
        </p:blipFill>
        <p:spPr bwMode="auto">
          <a:xfrm>
            <a:off x="584200" y="1006475"/>
            <a:ext cx="2862263" cy="4429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8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Show graphics-menu </a:t>
            </a:r>
          </a:p>
        </p:txBody>
      </p:sp>
      <p:grpSp>
        <p:nvGrpSpPr>
          <p:cNvPr id="8199" name="Gruppieren 77"/>
          <p:cNvGrpSpPr>
            <a:grpSpLocks/>
          </p:cNvGrpSpPr>
          <p:nvPr/>
        </p:nvGrpSpPr>
        <p:grpSpPr bwMode="auto">
          <a:xfrm>
            <a:off x="207963" y="2027238"/>
            <a:ext cx="347662" cy="338137"/>
            <a:chOff x="203518" y="4966018"/>
            <a:chExt cx="347663" cy="338138"/>
          </a:xfrm>
        </p:grpSpPr>
        <p:pic>
          <p:nvPicPr>
            <p:cNvPr id="8251" name="Grafik 151" descr="schatten.png"/>
            <p:cNvPicPr>
              <a:picLocks noChangeAspect="1"/>
            </p:cNvPicPr>
            <p:nvPr/>
          </p:nvPicPr>
          <p:blipFill>
            <a:blip r:embed="rId8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5"/>
              <a:ext cx="261939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8200" name="Gruppieren 73"/>
          <p:cNvGrpSpPr>
            <a:grpSpLocks/>
          </p:cNvGrpSpPr>
          <p:nvPr/>
        </p:nvGrpSpPr>
        <p:grpSpPr bwMode="auto">
          <a:xfrm>
            <a:off x="207963" y="998538"/>
            <a:ext cx="347662" cy="338137"/>
            <a:chOff x="203518" y="4378643"/>
            <a:chExt cx="347663" cy="338138"/>
          </a:xfrm>
        </p:grpSpPr>
        <p:pic>
          <p:nvPicPr>
            <p:cNvPr id="8249" name="Grafik 154" descr="schatten.png"/>
            <p:cNvPicPr>
              <a:picLocks noChangeAspect="1"/>
            </p:cNvPicPr>
            <p:nvPr/>
          </p:nvPicPr>
          <p:blipFill>
            <a:blip r:embed="rId8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0"/>
              <a:ext cx="261939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8201" name="Gruppieren 77"/>
          <p:cNvGrpSpPr>
            <a:grpSpLocks/>
          </p:cNvGrpSpPr>
          <p:nvPr/>
        </p:nvGrpSpPr>
        <p:grpSpPr bwMode="auto">
          <a:xfrm>
            <a:off x="4071938" y="990600"/>
            <a:ext cx="347662" cy="338138"/>
            <a:chOff x="203518" y="4966018"/>
            <a:chExt cx="347663" cy="338138"/>
          </a:xfrm>
        </p:grpSpPr>
        <p:pic>
          <p:nvPicPr>
            <p:cNvPr id="8247" name="Grafik 254" descr="schatten.png"/>
            <p:cNvPicPr>
              <a:picLocks noChangeAspect="1"/>
            </p:cNvPicPr>
            <p:nvPr/>
          </p:nvPicPr>
          <p:blipFill>
            <a:blip r:embed="rId8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" name="Rectangle 48"/>
            <p:cNvSpPr>
              <a:spLocks noChangeArrowheads="1"/>
            </p:cNvSpPr>
            <p:nvPr/>
          </p:nvSpPr>
          <p:spPr bwMode="gray">
            <a:xfrm>
              <a:off x="217805" y="4973956"/>
              <a:ext cx="261939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57" name="Rechteck 256"/>
          <p:cNvSpPr/>
          <p:nvPr/>
        </p:nvSpPr>
        <p:spPr>
          <a:xfrm>
            <a:off x="1446213" y="1014413"/>
            <a:ext cx="447675" cy="2159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8" name="Rechteck 257"/>
          <p:cNvSpPr/>
          <p:nvPr/>
        </p:nvSpPr>
        <p:spPr>
          <a:xfrm>
            <a:off x="763588" y="3611563"/>
            <a:ext cx="1449387" cy="2159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2" name="Rechteck 271"/>
          <p:cNvSpPr/>
          <p:nvPr/>
        </p:nvSpPr>
        <p:spPr>
          <a:xfrm>
            <a:off x="4651375" y="2068513"/>
            <a:ext cx="1263650" cy="2159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8205" name="Group 45"/>
          <p:cNvGrpSpPr>
            <a:grpSpLocks/>
          </p:cNvGrpSpPr>
          <p:nvPr/>
        </p:nvGrpSpPr>
        <p:grpSpPr bwMode="auto">
          <a:xfrm rot="-1312736">
            <a:off x="5751513" y="2120900"/>
            <a:ext cx="374650" cy="609600"/>
            <a:chOff x="1950" y="1045"/>
            <a:chExt cx="568" cy="928"/>
          </a:xfrm>
        </p:grpSpPr>
        <p:sp>
          <p:nvSpPr>
            <p:cNvPr id="171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8236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7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8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9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0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1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2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8243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5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6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206" name="Gruppieren 275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8233" name="Grafik 276" descr="schatten.png"/>
            <p:cNvPicPr>
              <a:picLocks noChangeAspect="1"/>
            </p:cNvPicPr>
            <p:nvPr/>
          </p:nvPicPr>
          <p:blipFill>
            <a:blip r:embed="rId8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8207" name="Gruppieren 278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8231" name="Grafik 279" descr="schatten.png"/>
            <p:cNvPicPr>
              <a:picLocks noChangeAspect="1"/>
            </p:cNvPicPr>
            <p:nvPr/>
          </p:nvPicPr>
          <p:blipFill>
            <a:blip r:embed="rId8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8208" name="Gruppieren 281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8229" name="Grafik 282" descr="schatten.png"/>
            <p:cNvPicPr>
              <a:picLocks noChangeAspect="1"/>
            </p:cNvPicPr>
            <p:nvPr/>
          </p:nvPicPr>
          <p:blipFill>
            <a:blip r:embed="rId8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4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8209" name="Group 45"/>
          <p:cNvGrpSpPr>
            <a:grpSpLocks/>
          </p:cNvGrpSpPr>
          <p:nvPr/>
        </p:nvGrpSpPr>
        <p:grpSpPr bwMode="auto">
          <a:xfrm rot="-1312736">
            <a:off x="1885950" y="1062038"/>
            <a:ext cx="374650" cy="609600"/>
            <a:chOff x="1950" y="1045"/>
            <a:chExt cx="568" cy="928"/>
          </a:xfrm>
        </p:grpSpPr>
        <p:sp>
          <p:nvSpPr>
            <p:cNvPr id="216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8218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9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1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2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4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8225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6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7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8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" name="Rechteck 285"/>
          <p:cNvSpPr/>
          <p:nvPr/>
        </p:nvSpPr>
        <p:spPr>
          <a:xfrm>
            <a:off x="6167438" y="1012825"/>
            <a:ext cx="2697162" cy="3873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75" name="Gruppieren 278"/>
          <p:cNvGrpSpPr/>
          <p:nvPr/>
        </p:nvGrpSpPr>
        <p:grpSpPr>
          <a:xfrm>
            <a:off x="2139627" y="3743623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7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9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1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3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4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5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7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8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9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1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2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3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97" name="Textfeld 96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2003</a:t>
            </a:r>
          </a:p>
        </p:txBody>
      </p:sp>
      <p:sp>
        <p:nvSpPr>
          <p:cNvPr id="100" name="Rechteck 99">
            <a:hlinkClick r:id="rId9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14" name="Rectangle 5"/>
          <p:cNvSpPr>
            <a:spLocks noChangeArrowheads="1"/>
          </p:cNvSpPr>
          <p:nvPr/>
        </p:nvSpPr>
        <p:spPr bwMode="gray">
          <a:xfrm>
            <a:off x="639763" y="434975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To edit your images in your presentation you require the graphics menu. </a:t>
            </a:r>
            <a:endParaRPr lang="de-DE" sz="1200"/>
          </a:p>
          <a:p>
            <a:r>
              <a:rPr lang="en-US" sz="1200"/>
              <a:t>Simply select “View” in the menu.</a:t>
            </a:r>
            <a:endParaRPr lang="de-DE" sz="1200"/>
          </a:p>
        </p:txBody>
      </p:sp>
      <p:sp>
        <p:nvSpPr>
          <p:cNvPr id="8215" name="PPTShape_5"/>
          <p:cNvSpPr>
            <a:spLocks noChangeArrowheads="1"/>
          </p:cNvSpPr>
          <p:nvPr/>
        </p:nvSpPr>
        <p:spPr bwMode="gray">
          <a:xfrm>
            <a:off x="639763" y="501967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>
                <a:solidFill>
                  <a:srgbClr val="000000"/>
                </a:solidFill>
                <a:latin typeface="Myriad Pro" pitchFamily="34" charset="0"/>
                <a:ea typeface="Arial Unicode MS" pitchFamily="34" charset="-128"/>
                <a:cs typeface="Arial" charset="0"/>
              </a:rPr>
              <a:t>Select „Toolbars“</a:t>
            </a:r>
            <a:endParaRPr lang="de-DE">
              <a:solidFill>
                <a:srgbClr val="000000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8216" name="PPTShape_6"/>
          <p:cNvSpPr>
            <a:spLocks noChangeArrowheads="1"/>
          </p:cNvSpPr>
          <p:nvPr/>
        </p:nvSpPr>
        <p:spPr bwMode="gray">
          <a:xfrm>
            <a:off x="639763" y="5605463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Choose “picture” to open the window with the graphic elements.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4" cstate="screen"/>
          <a:srcRect t="381"/>
          <a:stretch>
            <a:fillRect/>
          </a:stretch>
        </p:blipFill>
        <p:spPr bwMode="auto">
          <a:xfrm>
            <a:off x="233363" y="1581150"/>
            <a:ext cx="2857500" cy="21891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3555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Convert picture in black and white</a:t>
            </a:r>
            <a:endParaRPr lang="de-DE" smtClean="0"/>
          </a:p>
        </p:txBody>
      </p:sp>
      <p:grpSp>
        <p:nvGrpSpPr>
          <p:cNvPr id="23556" name="Gruppieren 77"/>
          <p:cNvGrpSpPr>
            <a:grpSpLocks/>
          </p:cNvGrpSpPr>
          <p:nvPr/>
        </p:nvGrpSpPr>
        <p:grpSpPr bwMode="auto">
          <a:xfrm>
            <a:off x="3681413" y="1177925"/>
            <a:ext cx="347662" cy="338138"/>
            <a:chOff x="203518" y="4966018"/>
            <a:chExt cx="347663" cy="338138"/>
          </a:xfrm>
        </p:grpSpPr>
        <p:pic>
          <p:nvPicPr>
            <p:cNvPr id="23615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6"/>
              <a:ext cx="261939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3557" name="Gruppieren 73"/>
          <p:cNvGrpSpPr>
            <a:grpSpLocks/>
          </p:cNvGrpSpPr>
          <p:nvPr/>
        </p:nvGrpSpPr>
        <p:grpSpPr bwMode="auto">
          <a:xfrm>
            <a:off x="214313" y="1177925"/>
            <a:ext cx="347662" cy="338138"/>
            <a:chOff x="203518" y="4378643"/>
            <a:chExt cx="347663" cy="338138"/>
          </a:xfrm>
        </p:grpSpPr>
        <p:pic>
          <p:nvPicPr>
            <p:cNvPr id="23613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3558" name="Gruppieren 70"/>
          <p:cNvGrpSpPr>
            <a:grpSpLocks/>
          </p:cNvGrpSpPr>
          <p:nvPr/>
        </p:nvGrpSpPr>
        <p:grpSpPr bwMode="auto">
          <a:xfrm>
            <a:off x="198438" y="1358900"/>
            <a:ext cx="2919412" cy="2447925"/>
            <a:chOff x="202883" y="2103018"/>
            <a:chExt cx="2918813" cy="2424356"/>
          </a:xfrm>
        </p:grpSpPr>
        <p:sp>
          <p:nvSpPr>
            <p:cNvPr id="72" name="Rechteck 71"/>
            <p:cNvSpPr/>
            <p:nvPr/>
          </p:nvSpPr>
          <p:spPr>
            <a:xfrm>
              <a:off x="233039" y="2315268"/>
              <a:ext cx="2861676" cy="2188524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202883" y="3374941"/>
              <a:ext cx="61899" cy="6131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1631340" y="4466058"/>
              <a:ext cx="61899" cy="6131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045512" y="2285395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02883" y="4451908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3059797" y="3374941"/>
              <a:ext cx="61899" cy="6131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3045512" y="4451908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3608" name="Gruppieren 139"/>
            <p:cNvGrpSpPr>
              <a:grpSpLocks/>
            </p:cNvGrpSpPr>
            <p:nvPr/>
          </p:nvGrpSpPr>
          <p:grpSpPr bwMode="auto">
            <a:xfrm>
              <a:off x="1625679" y="2103018"/>
              <a:ext cx="75600" cy="257824"/>
              <a:chOff x="5993712" y="771104"/>
              <a:chExt cx="75600" cy="257824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993024" y="771104"/>
                <a:ext cx="76184" cy="7546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5999373" y="967631"/>
                <a:ext cx="61899" cy="6131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4" name="Gerade Verbindung 83"/>
              <p:cNvCxnSpPr/>
              <p:nvPr/>
            </p:nvCxnSpPr>
            <p:spPr>
              <a:xfrm rot="5400000">
                <a:off x="5969784" y="907887"/>
                <a:ext cx="11948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Ellipse 80"/>
            <p:cNvSpPr/>
            <p:nvPr/>
          </p:nvSpPr>
          <p:spPr>
            <a:xfrm>
              <a:off x="202883" y="2285395"/>
              <a:ext cx="76184" cy="754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101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 t="381"/>
          <a:stretch>
            <a:fillRect/>
          </a:stretch>
        </p:blipFill>
        <p:spPr bwMode="auto">
          <a:xfrm>
            <a:off x="6034088" y="1581150"/>
            <a:ext cx="2857500" cy="21891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3560" name="Group 45"/>
          <p:cNvGrpSpPr>
            <a:grpSpLocks/>
          </p:cNvGrpSpPr>
          <p:nvPr/>
        </p:nvGrpSpPr>
        <p:grpSpPr bwMode="auto">
          <a:xfrm rot="-1312736">
            <a:off x="2855913" y="3611563"/>
            <a:ext cx="374650" cy="609600"/>
            <a:chOff x="1950" y="1045"/>
            <a:chExt cx="568" cy="928"/>
          </a:xfrm>
        </p:grpSpPr>
        <p:sp>
          <p:nvSpPr>
            <p:cNvPr id="15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359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359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0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561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23587" name="Grafik 137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3562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23585" name="Grafik 132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3706813" y="2971800"/>
            <a:ext cx="322262" cy="3143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" name="Rechteck 191"/>
          <p:cNvSpPr/>
          <p:nvPr/>
        </p:nvSpPr>
        <p:spPr>
          <a:xfrm>
            <a:off x="3706813" y="1876425"/>
            <a:ext cx="617537" cy="1857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0" name="Rechteck 99">
            <a:hlinkClick r:id="rId6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571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selected picture. The register “Format” will open in the top menu with all the editing options. </a:t>
            </a:r>
            <a:endParaRPr lang="de-DE" sz="1200"/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3572" name="Rectangle 5"/>
          <p:cNvSpPr>
            <a:spLocks noChangeArrowheads="1"/>
          </p:cNvSpPr>
          <p:nvPr/>
        </p:nvSpPr>
        <p:spPr bwMode="gray">
          <a:xfrm>
            <a:off x="639763" y="56245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Choose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 „</a:t>
            </a:r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Adjust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 “ </a:t>
            </a:r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the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function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de-DE" sz="1200" dirty="0" smtClean="0">
                <a:latin typeface="Myriad Pro" pitchFamily="34" charset="0"/>
                <a:ea typeface="Arial Unicode MS" pitchFamily="34" charset="-128"/>
                <a:cs typeface="Arial" charset="0"/>
              </a:rPr>
              <a:t>„Color“, „</a:t>
            </a:r>
            <a:r>
              <a:rPr lang="de-DE" sz="1200" dirty="0" err="1" smtClean="0">
                <a:latin typeface="Myriad Pro" pitchFamily="34" charset="0"/>
                <a:ea typeface="Arial Unicode MS" pitchFamily="34" charset="-128"/>
                <a:cs typeface="Arial" charset="0"/>
              </a:rPr>
              <a:t>Recolor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“ </a:t>
            </a:r>
            <a:r>
              <a:rPr lang="de-DE" sz="1200" dirty="0" err="1" smtClean="0">
                <a:latin typeface="Myriad Pro" pitchFamily="34" charset="0"/>
                <a:ea typeface="Arial Unicode MS" pitchFamily="34" charset="-128"/>
                <a:cs typeface="Arial" charset="0"/>
              </a:rPr>
              <a:t>and</a:t>
            </a:r>
            <a:r>
              <a:rPr lang="de-DE" sz="1200" dirty="0" smtClean="0">
                <a:latin typeface="Myriad Pro" pitchFamily="34" charset="0"/>
                <a:ea typeface="Arial Unicode MS" pitchFamily="34" charset="-128"/>
                <a:cs typeface="Arial" charset="0"/>
              </a:rPr>
              <a:t>  </a:t>
            </a:r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then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 in </a:t>
            </a:r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the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 „Color Modes“ </a:t>
            </a:r>
            <a:r>
              <a:rPr lang="de-DE" sz="1200" dirty="0" err="1">
                <a:latin typeface="Myriad Pro" pitchFamily="34" charset="0"/>
                <a:ea typeface="Arial Unicode MS" pitchFamily="34" charset="-128"/>
                <a:cs typeface="Arial" charset="0"/>
              </a:rPr>
              <a:t>grey</a:t>
            </a:r>
            <a:r>
              <a:rPr lang="de-DE" sz="1200" dirty="0">
                <a:latin typeface="Myriad Pro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pic>
        <p:nvPicPr>
          <p:cNvPr id="1026" name="Picture 2" descr="C:\Users\patrick.z\Desktop\Tutorials\Bildbearbeitung\en\01_Convert picture in black and wh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21" y="1563427"/>
            <a:ext cx="1216579" cy="6159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uppieren 278"/>
          <p:cNvGrpSpPr/>
          <p:nvPr/>
        </p:nvGrpSpPr>
        <p:grpSpPr>
          <a:xfrm flipH="1">
            <a:off x="4151327" y="1902980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3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2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7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3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4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5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1027" name="Picture 3" descr="C:\Users\patrick.z\Desktop\Tutorials\Bildbearbeitung\en\02_Convert picture in black and whi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302439"/>
            <a:ext cx="1762330" cy="1396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9" name="Group 45"/>
          <p:cNvGrpSpPr>
            <a:grpSpLocks/>
          </p:cNvGrpSpPr>
          <p:nvPr/>
        </p:nvGrpSpPr>
        <p:grpSpPr bwMode="auto">
          <a:xfrm rot="-1312736">
            <a:off x="4727574" y="2667000"/>
            <a:ext cx="374650" cy="609600"/>
            <a:chOff x="1950" y="1045"/>
            <a:chExt cx="568" cy="928"/>
          </a:xfrm>
        </p:grpSpPr>
        <p:sp>
          <p:nvSpPr>
            <p:cNvPr id="130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357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7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358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05834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" descr="\\diskstation\PresentationLoad\PRESENTATIONLOAD\4_PRODUKTION\0_BILDERBIBLIOTHEK\_Layoutbilder\Business - Konzept\1257742_3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15283" r="3523"/>
          <a:stretch>
            <a:fillRect/>
          </a:stretch>
        </p:blipFill>
        <p:spPr bwMode="auto">
          <a:xfrm>
            <a:off x="233363" y="1557982"/>
            <a:ext cx="2756022" cy="22606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5603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Compress pictures </a:t>
            </a:r>
            <a:endParaRPr lang="de-DE" smtClean="0"/>
          </a:p>
        </p:txBody>
      </p:sp>
      <p:grpSp>
        <p:nvGrpSpPr>
          <p:cNvPr id="25604" name="Gruppieren 77"/>
          <p:cNvGrpSpPr>
            <a:grpSpLocks/>
          </p:cNvGrpSpPr>
          <p:nvPr/>
        </p:nvGrpSpPr>
        <p:grpSpPr bwMode="auto">
          <a:xfrm>
            <a:off x="3281363" y="1189038"/>
            <a:ext cx="347662" cy="338137"/>
            <a:chOff x="203518" y="4966018"/>
            <a:chExt cx="347663" cy="338138"/>
          </a:xfrm>
        </p:grpSpPr>
        <p:pic>
          <p:nvPicPr>
            <p:cNvPr id="25684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5"/>
              <a:ext cx="261939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5" name="Gruppieren 73"/>
          <p:cNvGrpSpPr>
            <a:grpSpLocks/>
          </p:cNvGrpSpPr>
          <p:nvPr/>
        </p:nvGrpSpPr>
        <p:grpSpPr bwMode="auto">
          <a:xfrm>
            <a:off x="215900" y="1189038"/>
            <a:ext cx="347663" cy="338137"/>
            <a:chOff x="203518" y="4378643"/>
            <a:chExt cx="347663" cy="338138"/>
          </a:xfrm>
        </p:grpSpPr>
        <p:pic>
          <p:nvPicPr>
            <p:cNvPr id="25682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6" name="Gruppieren 77"/>
          <p:cNvGrpSpPr>
            <a:grpSpLocks/>
          </p:cNvGrpSpPr>
          <p:nvPr/>
        </p:nvGrpSpPr>
        <p:grpSpPr bwMode="auto">
          <a:xfrm>
            <a:off x="5276850" y="1189038"/>
            <a:ext cx="347663" cy="338137"/>
            <a:chOff x="203518" y="4966018"/>
            <a:chExt cx="347663" cy="338138"/>
          </a:xfrm>
        </p:grpSpPr>
        <p:pic>
          <p:nvPicPr>
            <p:cNvPr id="25680" name="Grafik 11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7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25678" name="Grafik 122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8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25676" name="Grafik 12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09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25674" name="Grafik 128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5610" name="Gruppieren 184"/>
          <p:cNvGrpSpPr>
            <a:grpSpLocks/>
          </p:cNvGrpSpPr>
          <p:nvPr/>
        </p:nvGrpSpPr>
        <p:grpSpPr bwMode="auto">
          <a:xfrm>
            <a:off x="198438" y="1320800"/>
            <a:ext cx="2833687" cy="2543175"/>
            <a:chOff x="198859" y="1262947"/>
            <a:chExt cx="2833079" cy="2543877"/>
          </a:xfrm>
        </p:grpSpPr>
        <p:sp>
          <p:nvSpPr>
            <p:cNvPr id="121" name="Rechteck 120"/>
            <p:cNvSpPr/>
            <p:nvPr/>
          </p:nvSpPr>
          <p:spPr>
            <a:xfrm>
              <a:off x="229015" y="1485258"/>
              <a:ext cx="2761657" cy="2292983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198859" y="2595228"/>
              <a:ext cx="61899" cy="619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1584449" y="3744895"/>
              <a:ext cx="61900" cy="619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2955754" y="1447148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198859" y="3730603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970039" y="2595228"/>
              <a:ext cx="61899" cy="619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2955754" y="3730603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5669" name="Gruppieren 139"/>
            <p:cNvGrpSpPr>
              <a:grpSpLocks/>
            </p:cNvGrpSpPr>
            <p:nvPr/>
          </p:nvGrpSpPr>
          <p:grpSpPr bwMode="auto">
            <a:xfrm>
              <a:off x="1577598" y="1262947"/>
              <a:ext cx="75600" cy="260404"/>
              <a:chOff x="5993712" y="771104"/>
              <a:chExt cx="75600" cy="257824"/>
            </a:xfrm>
          </p:grpSpPr>
          <p:sp>
            <p:nvSpPr>
              <p:cNvPr id="182" name="Ellipse 181"/>
              <p:cNvSpPr/>
              <p:nvPr/>
            </p:nvSpPr>
            <p:spPr>
              <a:xfrm>
                <a:off x="5994214" y="771104"/>
                <a:ext cx="74597" cy="7546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3" name="Rechteck 182"/>
              <p:cNvSpPr/>
              <p:nvPr/>
            </p:nvSpPr>
            <p:spPr>
              <a:xfrm>
                <a:off x="6000563" y="967630"/>
                <a:ext cx="60312" cy="6131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84" name="Gerade Verbindung 183"/>
              <p:cNvCxnSpPr/>
              <p:nvPr/>
            </p:nvCxnSpPr>
            <p:spPr>
              <a:xfrm rot="5400000">
                <a:off x="5970975" y="907886"/>
                <a:ext cx="11948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Ellipse 180"/>
            <p:cNvSpPr/>
            <p:nvPr/>
          </p:nvSpPr>
          <p:spPr>
            <a:xfrm>
              <a:off x="198859" y="1447148"/>
              <a:ext cx="76184" cy="762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5611" name="Group 45"/>
          <p:cNvGrpSpPr>
            <a:grpSpLocks/>
          </p:cNvGrpSpPr>
          <p:nvPr/>
        </p:nvGrpSpPr>
        <p:grpSpPr bwMode="auto">
          <a:xfrm rot="-1312736">
            <a:off x="2855913" y="3668713"/>
            <a:ext cx="374650" cy="609600"/>
            <a:chOff x="1950" y="1045"/>
            <a:chExt cx="568" cy="928"/>
          </a:xfrm>
        </p:grpSpPr>
        <p:sp>
          <p:nvSpPr>
            <p:cNvPr id="14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5651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2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3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4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5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6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7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5658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9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0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1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4608" y="2442505"/>
            <a:ext cx="2746584" cy="140415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4788" y="1547813"/>
            <a:ext cx="1952625" cy="6207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8" name="Rechteck 187"/>
          <p:cNvSpPr/>
          <p:nvPr/>
        </p:nvSpPr>
        <p:spPr>
          <a:xfrm>
            <a:off x="5294313" y="1911350"/>
            <a:ext cx="666750" cy="233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5459413" y="3249613"/>
            <a:ext cx="2519362" cy="188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5618" name="Group 45"/>
          <p:cNvGrpSpPr>
            <a:grpSpLocks/>
          </p:cNvGrpSpPr>
          <p:nvPr/>
        </p:nvGrpSpPr>
        <p:grpSpPr bwMode="auto">
          <a:xfrm rot="-1312736">
            <a:off x="8045450" y="3668713"/>
            <a:ext cx="374650" cy="609600"/>
            <a:chOff x="1950" y="1045"/>
            <a:chExt cx="568" cy="928"/>
          </a:xfrm>
        </p:grpSpPr>
        <p:sp>
          <p:nvSpPr>
            <p:cNvPr id="191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5639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0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1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2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3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4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5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5646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7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8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49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3" name="Gruppieren 278"/>
          <p:cNvGrpSpPr/>
          <p:nvPr/>
        </p:nvGrpSpPr>
        <p:grpSpPr>
          <a:xfrm>
            <a:off x="5868787" y="2011367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4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5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6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0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1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2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3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7" name="Rechteck 106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623" name="Rectangle 5"/>
          <p:cNvSpPr>
            <a:spLocks noChangeArrowheads="1"/>
          </p:cNvSpPr>
          <p:nvPr/>
        </p:nvSpPr>
        <p:spPr bwMode="gray">
          <a:xfrm>
            <a:off x="639763" y="43576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You can transfer the picture to smaller fil-sizes . Select the required picture with a double click.</a:t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The register„Format“ will open in the task menu.</a:t>
            </a: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5624" name="PPTShape_6"/>
          <p:cNvSpPr>
            <a:spLocks noChangeArrowheads="1"/>
          </p:cNvSpPr>
          <p:nvPr/>
        </p:nvSpPr>
        <p:spPr bwMode="gray">
          <a:xfrm>
            <a:off x="639763" y="55372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dialog window for the compression you click “Options” </a:t>
            </a:r>
            <a:r>
              <a:rPr lang="de-DE" sz="1200">
                <a:solidFill>
                  <a:srgbClr val="000000"/>
                </a:solidFill>
                <a:latin typeface="Myriad Pro" pitchFamily="34" charset="0"/>
                <a:ea typeface="Arial Unicode MS" pitchFamily="34" charset="-128"/>
                <a:cs typeface="Arial" charset="0"/>
              </a:rPr>
              <a:t>and choose in the next window „Screen (150 ppi)“, </a:t>
            </a:r>
            <a:br>
              <a:rPr lang="de-DE" sz="1200">
                <a:solidFill>
                  <a:srgbClr val="000000"/>
                </a:solidFill>
                <a:latin typeface="Myriad Pro" pitchFamily="34" charset="0"/>
                <a:ea typeface="Arial Unicode MS" pitchFamily="34" charset="-128"/>
                <a:cs typeface="Arial" charset="0"/>
              </a:rPr>
            </a:br>
            <a:r>
              <a:rPr lang="en-US" sz="1200"/>
              <a:t>to minimize the file size of your pictures to optimize it for web pages or projectors. </a:t>
            </a:r>
            <a:endParaRPr lang="de-DE" sz="1200"/>
          </a:p>
          <a:p>
            <a:endParaRPr lang="de-DE" sz="1200">
              <a:solidFill>
                <a:srgbClr val="000000"/>
              </a:solidFill>
              <a:latin typeface="Myriad Pro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25" name="Rectangle 5"/>
          <p:cNvSpPr>
            <a:spLocks noChangeArrowheads="1"/>
          </p:cNvSpPr>
          <p:nvPr/>
        </p:nvSpPr>
        <p:spPr bwMode="gray">
          <a:xfrm>
            <a:off x="639763" y="501967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You choose „Adjust“ then the function „Compress Pictures“.</a:t>
            </a:r>
          </a:p>
        </p:txBody>
      </p:sp>
      <p:pic>
        <p:nvPicPr>
          <p:cNvPr id="2050" name="Picture 2" descr="C:\Users\patrick.z\Desktop\Tutorials\Bildbearbeitung\en\03_Compress pictur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50" y="1558925"/>
            <a:ext cx="1573642" cy="6023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1" name="Group 45"/>
          <p:cNvGrpSpPr>
            <a:grpSpLocks/>
          </p:cNvGrpSpPr>
          <p:nvPr/>
        </p:nvGrpSpPr>
        <p:grpSpPr bwMode="auto">
          <a:xfrm rot="-1312736">
            <a:off x="4732468" y="1517573"/>
            <a:ext cx="374650" cy="609600"/>
            <a:chOff x="1950" y="1045"/>
            <a:chExt cx="568" cy="928"/>
          </a:xfrm>
        </p:grpSpPr>
        <p:sp>
          <p:nvSpPr>
            <p:cNvPr id="226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562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2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563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57549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Cut pictures</a:t>
            </a:r>
            <a:endParaRPr lang="de-DE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l="25250" t="30525" r="40940" b="41384"/>
          <a:stretch>
            <a:fillRect/>
          </a:stretch>
        </p:blipFill>
        <p:spPr bwMode="auto">
          <a:xfrm>
            <a:off x="4308259" y="1898451"/>
            <a:ext cx="3101508" cy="187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 l="49033" t="32698" r="41050" b="40507"/>
          <a:stretch>
            <a:fillRect/>
          </a:stretch>
        </p:blipFill>
        <p:spPr bwMode="auto">
          <a:xfrm>
            <a:off x="7939741" y="1902024"/>
            <a:ext cx="951847" cy="18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1" name="Grafik 120" descr="maus_wisch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463" y="3522663"/>
            <a:ext cx="1423987" cy="709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654" name="Gruppieren 67"/>
          <p:cNvGrpSpPr>
            <a:grpSpLocks/>
          </p:cNvGrpSpPr>
          <p:nvPr/>
        </p:nvGrpSpPr>
        <p:grpSpPr bwMode="auto">
          <a:xfrm>
            <a:off x="176213" y="1638300"/>
            <a:ext cx="3232150" cy="2171700"/>
            <a:chOff x="176213" y="1638300"/>
            <a:chExt cx="3232150" cy="2171700"/>
          </a:xfrm>
        </p:grpSpPr>
        <p:pic>
          <p:nvPicPr>
            <p:cNvPr id="66" name="Picture 50" descr="Bild10"/>
            <p:cNvPicPr>
              <a:picLocks noChangeAspect="1" noChangeArrowheads="1"/>
            </p:cNvPicPr>
            <p:nvPr/>
          </p:nvPicPr>
          <p:blipFill>
            <a:blip r:embed="rId7" cstate="print"/>
            <a:srcRect l="11101" r="6245"/>
            <a:stretch>
              <a:fillRect/>
            </a:stretch>
          </p:blipFill>
          <p:spPr bwMode="auto">
            <a:xfrm>
              <a:off x="233363" y="1897171"/>
              <a:ext cx="3105150" cy="187314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7702" name="Grafik 49" descr="bild_mit_rahmen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6213" y="1638300"/>
              <a:ext cx="323215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Pfeil nach rechts 72"/>
          <p:cNvSpPr/>
          <p:nvPr/>
        </p:nvSpPr>
        <p:spPr>
          <a:xfrm>
            <a:off x="7261225" y="2644775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7656" name="Group 45"/>
          <p:cNvGrpSpPr>
            <a:grpSpLocks/>
          </p:cNvGrpSpPr>
          <p:nvPr/>
        </p:nvGrpSpPr>
        <p:grpSpPr bwMode="auto">
          <a:xfrm rot="-1312736">
            <a:off x="2116138" y="35480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769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769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657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27687" name="Grafik 75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7658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27685" name="Grafik 78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7659" name="Gruppieren 90"/>
          <p:cNvGrpSpPr>
            <a:grpSpLocks/>
          </p:cNvGrpSpPr>
          <p:nvPr/>
        </p:nvGrpSpPr>
        <p:grpSpPr bwMode="auto">
          <a:xfrm>
            <a:off x="3429000" y="1873250"/>
            <a:ext cx="347663" cy="338138"/>
            <a:chOff x="203518" y="4378643"/>
            <a:chExt cx="347663" cy="338138"/>
          </a:xfrm>
        </p:grpSpPr>
        <p:pic>
          <p:nvPicPr>
            <p:cNvPr id="27683" name="Grafik 91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7660" name="Gruppieren 93"/>
          <p:cNvGrpSpPr>
            <a:grpSpLocks/>
          </p:cNvGrpSpPr>
          <p:nvPr/>
        </p:nvGrpSpPr>
        <p:grpSpPr bwMode="auto">
          <a:xfrm>
            <a:off x="3971925" y="3509963"/>
            <a:ext cx="347663" cy="338137"/>
            <a:chOff x="203518" y="4966018"/>
            <a:chExt cx="347663" cy="338138"/>
          </a:xfrm>
        </p:grpSpPr>
        <p:pic>
          <p:nvPicPr>
            <p:cNvPr id="27681" name="Grafik 94" descr="schatten.png"/>
            <p:cNvPicPr>
              <a:picLocks noChangeAspect="1"/>
            </p:cNvPicPr>
            <p:nvPr/>
          </p:nvPicPr>
          <p:blipFill>
            <a:blip r:embed="rId9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hteck 55">
            <a:hlinkClick r:id="rId10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667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Select the picture and choose „Format” in the top register. Then you select the icon “cut”</a:t>
            </a:r>
            <a:r>
              <a:rPr lang="de-DE" sz="1200"/>
              <a:t>.</a:t>
            </a: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/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7668" name="Rectangle 5"/>
          <p:cNvSpPr>
            <a:spLocks noChangeArrowheads="1"/>
          </p:cNvSpPr>
          <p:nvPr/>
        </p:nvSpPr>
        <p:spPr bwMode="gray">
          <a:xfrm>
            <a:off x="639763" y="55483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While holding the left mouse button you are able to pull the image on the “cut-marks” without altering the original image. </a:t>
            </a:r>
            <a:endParaRPr lang="de-DE" sz="1200"/>
          </a:p>
        </p:txBody>
      </p:sp>
      <p:pic>
        <p:nvPicPr>
          <p:cNvPr id="3074" name="Picture 2" descr="C:\Users\patrick.z\Desktop\Tutorials\Bildbearbeitung\en\04_Cut pictur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011351"/>
            <a:ext cx="3165475" cy="6783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4" name="Group 45"/>
          <p:cNvGrpSpPr>
            <a:grpSpLocks/>
          </p:cNvGrpSpPr>
          <p:nvPr/>
        </p:nvGrpSpPr>
        <p:grpSpPr bwMode="auto">
          <a:xfrm rot="-1312736">
            <a:off x="2109916" y="1384867"/>
            <a:ext cx="374650" cy="609600"/>
            <a:chOff x="1950" y="1045"/>
            <a:chExt cx="568" cy="928"/>
          </a:xfrm>
        </p:grpSpPr>
        <p:sp>
          <p:nvSpPr>
            <p:cNvPr id="63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767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767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14411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>
            <a:lum bright="6000" contrast="-40000"/>
          </a:blip>
          <a:srcRect t="9486" b="17692"/>
          <a:stretch>
            <a:fillRect/>
          </a:stretch>
        </p:blipFill>
        <p:spPr bwMode="auto">
          <a:xfrm>
            <a:off x="233363" y="1006475"/>
            <a:ext cx="2846387" cy="138112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t="9486" b="17692"/>
          <a:stretch>
            <a:fillRect/>
          </a:stretch>
        </p:blipFill>
        <p:spPr bwMode="auto">
          <a:xfrm>
            <a:off x="4033838" y="2643654"/>
            <a:ext cx="2846267" cy="138096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9700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Adjust contrast</a:t>
            </a:r>
            <a:endParaRPr lang="de-DE" dirty="0" smtClean="0"/>
          </a:p>
        </p:txBody>
      </p:sp>
      <p:grpSp>
        <p:nvGrpSpPr>
          <p:cNvPr id="29701" name="Gruppieren 73"/>
          <p:cNvGrpSpPr>
            <a:grpSpLocks/>
          </p:cNvGrpSpPr>
          <p:nvPr/>
        </p:nvGrpSpPr>
        <p:grpSpPr bwMode="auto">
          <a:xfrm>
            <a:off x="3201988" y="990600"/>
            <a:ext cx="347662" cy="338138"/>
            <a:chOff x="203518" y="4378643"/>
            <a:chExt cx="347663" cy="338138"/>
          </a:xfrm>
        </p:grpSpPr>
        <p:pic>
          <p:nvPicPr>
            <p:cNvPr id="29752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2" name="Gruppieren 77"/>
          <p:cNvGrpSpPr>
            <a:grpSpLocks/>
          </p:cNvGrpSpPr>
          <p:nvPr/>
        </p:nvGrpSpPr>
        <p:grpSpPr bwMode="auto">
          <a:xfrm>
            <a:off x="5624513" y="990600"/>
            <a:ext cx="347662" cy="338138"/>
            <a:chOff x="203518" y="4966018"/>
            <a:chExt cx="347663" cy="338138"/>
          </a:xfrm>
        </p:grpSpPr>
        <p:pic>
          <p:nvPicPr>
            <p:cNvPr id="29750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6"/>
              <a:ext cx="261939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3" name="Gruppieren 104"/>
          <p:cNvGrpSpPr>
            <a:grpSpLocks/>
          </p:cNvGrpSpPr>
          <p:nvPr/>
        </p:nvGrpSpPr>
        <p:grpSpPr bwMode="auto">
          <a:xfrm>
            <a:off x="190500" y="762000"/>
            <a:ext cx="2936875" cy="1670050"/>
            <a:chOff x="190233" y="752752"/>
            <a:chExt cx="2937863" cy="1669951"/>
          </a:xfrm>
        </p:grpSpPr>
        <p:sp>
          <p:nvSpPr>
            <p:cNvPr id="63" name="Rechteck 62"/>
            <p:cNvSpPr/>
            <p:nvPr/>
          </p:nvSpPr>
          <p:spPr>
            <a:xfrm>
              <a:off x="220406" y="989276"/>
              <a:ext cx="2871166" cy="1401679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190233" y="1649637"/>
              <a:ext cx="61934" cy="6032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1628992" y="2360795"/>
              <a:ext cx="60345" cy="619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051870" y="936891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90233" y="2346508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3066163" y="1649637"/>
              <a:ext cx="61933" cy="6032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051870" y="2346508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9745" name="Gruppieren 139"/>
            <p:cNvGrpSpPr>
              <a:grpSpLocks/>
            </p:cNvGrpSpPr>
            <p:nvPr/>
          </p:nvGrpSpPr>
          <p:grpSpPr bwMode="auto">
            <a:xfrm>
              <a:off x="1621364" y="752752"/>
              <a:ext cx="75600" cy="260404"/>
              <a:chOff x="5993712" y="771104"/>
              <a:chExt cx="75600" cy="257824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5993400" y="771104"/>
                <a:ext cx="76225" cy="7544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5999752" y="967565"/>
                <a:ext cx="61932" cy="6129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0" name="Gerade Verbindung 79"/>
              <p:cNvCxnSpPr/>
              <p:nvPr/>
            </p:nvCxnSpPr>
            <p:spPr>
              <a:xfrm rot="5400000">
                <a:off x="5970200" y="907841"/>
                <a:ext cx="11944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Ellipse 76"/>
            <p:cNvSpPr/>
            <p:nvPr/>
          </p:nvSpPr>
          <p:spPr>
            <a:xfrm>
              <a:off x="190233" y="936891"/>
              <a:ext cx="76226" cy="761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9704" name="Group 45"/>
          <p:cNvGrpSpPr>
            <a:grpSpLocks/>
          </p:cNvGrpSpPr>
          <p:nvPr/>
        </p:nvGrpSpPr>
        <p:grpSpPr bwMode="auto">
          <a:xfrm rot="-1312736">
            <a:off x="2867025" y="2251075"/>
            <a:ext cx="374650" cy="609600"/>
            <a:chOff x="1950" y="1045"/>
            <a:chExt cx="568" cy="928"/>
          </a:xfrm>
        </p:grpSpPr>
        <p:sp>
          <p:nvSpPr>
            <p:cNvPr id="15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972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2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2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973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3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706" name="Gruppieren 77"/>
          <p:cNvGrpSpPr>
            <a:grpSpLocks/>
          </p:cNvGrpSpPr>
          <p:nvPr/>
        </p:nvGrpSpPr>
        <p:grpSpPr bwMode="auto">
          <a:xfrm>
            <a:off x="6953250" y="990600"/>
            <a:ext cx="347663" cy="338138"/>
            <a:chOff x="203518" y="4966018"/>
            <a:chExt cx="347663" cy="338138"/>
          </a:xfrm>
        </p:grpSpPr>
        <p:pic>
          <p:nvPicPr>
            <p:cNvPr id="29724" name="Grafik 8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7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29722" name="Grafik 96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8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29720" name="Grafik 99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9709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29718" name="Grafik 93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</a:p>
        </p:txBody>
      </p:sp>
      <p:sp>
        <p:nvSpPr>
          <p:cNvPr id="83" name="Rechteck 82">
            <a:hlinkClick r:id="rId6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715" name="Rectangle 5"/>
          <p:cNvSpPr>
            <a:spLocks noChangeArrowheads="1"/>
          </p:cNvSpPr>
          <p:nvPr/>
        </p:nvSpPr>
        <p:spPr bwMode="gray">
          <a:xfrm>
            <a:off x="639763" y="44323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selected picture. The register “Format” will open in the top menu with all the editing options. </a:t>
            </a:r>
            <a:endParaRPr lang="de-DE" sz="1200"/>
          </a:p>
        </p:txBody>
      </p:sp>
      <p:sp>
        <p:nvSpPr>
          <p:cNvPr id="29716" name="PPTShape_6"/>
          <p:cNvSpPr>
            <a:spLocks noChangeArrowheads="1"/>
          </p:cNvSpPr>
          <p:nvPr/>
        </p:nvSpPr>
        <p:spPr bwMode="gray">
          <a:xfrm>
            <a:off x="639763" y="559435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After </a:t>
            </a:r>
            <a:r>
              <a:rPr lang="en-US" sz="1200" dirty="0" smtClean="0"/>
              <a:t>selecting this option </a:t>
            </a:r>
            <a:r>
              <a:rPr lang="en-US" sz="1200" dirty="0"/>
              <a:t>you can set in the window the percentage of the contrast or brightness adjustment. </a:t>
            </a:r>
            <a:endParaRPr lang="de-DE" sz="1200" dirty="0"/>
          </a:p>
          <a:p>
            <a:endParaRPr lang="de-DE" sz="1200" dirty="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9717" name="Rectangle 5"/>
          <p:cNvSpPr>
            <a:spLocks noChangeArrowheads="1"/>
          </p:cNvSpPr>
          <p:nvPr/>
        </p:nvSpPr>
        <p:spPr bwMode="gray">
          <a:xfrm>
            <a:off x="639763" y="501967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In the section „Adjust“ you’ll </a:t>
            </a:r>
            <a:r>
              <a:rPr lang="en-US" sz="1200" dirty="0" smtClean="0"/>
              <a:t>find under “Corrections” </a:t>
            </a:r>
            <a:r>
              <a:rPr lang="en-US" sz="1200" dirty="0"/>
              <a:t>the </a:t>
            </a:r>
            <a:r>
              <a:rPr lang="en-US" sz="1200" dirty="0" smtClean="0"/>
              <a:t>function „Picture Corrections Options“.</a:t>
            </a:r>
            <a:endParaRPr lang="de-DE" sz="1200" dirty="0"/>
          </a:p>
        </p:txBody>
      </p:sp>
      <p:pic>
        <p:nvPicPr>
          <p:cNvPr id="4098" name="Picture 2" descr="C:\Users\patrick.z\Desktop\Tutorials\Bildbearbeitung\en\05_Adjust contra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62" y="984250"/>
            <a:ext cx="1495425" cy="781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uppieren 278"/>
          <p:cNvGrpSpPr/>
          <p:nvPr/>
        </p:nvGrpSpPr>
        <p:grpSpPr>
          <a:xfrm>
            <a:off x="4477656" y="1440940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6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9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0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1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2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3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4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5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6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8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9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0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1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4100" name="Picture 4" descr="C:\Users\patrick.z\Desktop\Tutorials\Bildbearbeitung\en\06_Adjust constras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843884"/>
            <a:ext cx="1423133" cy="5270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trick.z\Desktop\Tutorials\Bildbearbeitung\en\07_Adjust contra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99748"/>
            <a:ext cx="1625086" cy="11092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6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Add visual effects (Pictureformats)</a:t>
            </a:r>
          </a:p>
        </p:txBody>
      </p:sp>
      <p:grpSp>
        <p:nvGrpSpPr>
          <p:cNvPr id="31747" name="Gruppieren 73"/>
          <p:cNvGrpSpPr>
            <a:grpSpLocks/>
          </p:cNvGrpSpPr>
          <p:nvPr/>
        </p:nvGrpSpPr>
        <p:grpSpPr bwMode="auto">
          <a:xfrm>
            <a:off x="635000" y="1343025"/>
            <a:ext cx="347663" cy="338138"/>
            <a:chOff x="203518" y="4378643"/>
            <a:chExt cx="347663" cy="338138"/>
          </a:xfrm>
        </p:grpSpPr>
        <p:pic>
          <p:nvPicPr>
            <p:cNvPr id="31780" name="Grafik 154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1748" name="Gruppieren 77"/>
          <p:cNvGrpSpPr>
            <a:grpSpLocks/>
          </p:cNvGrpSpPr>
          <p:nvPr/>
        </p:nvGrpSpPr>
        <p:grpSpPr bwMode="auto">
          <a:xfrm>
            <a:off x="3736975" y="990600"/>
            <a:ext cx="347663" cy="338138"/>
            <a:chOff x="203518" y="4966018"/>
            <a:chExt cx="347663" cy="338138"/>
          </a:xfrm>
        </p:grpSpPr>
        <p:pic>
          <p:nvPicPr>
            <p:cNvPr id="31778" name="Grafik 151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187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144963" y="1735334"/>
            <a:ext cx="2651125" cy="2034979"/>
          </a:xfrm>
          <a:prstGeom prst="roundRect">
            <a:avLst>
              <a:gd name="adj" fmla="val 99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" y="1735138"/>
            <a:ext cx="2651125" cy="203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2" name="Pfeil nach rechts 191"/>
          <p:cNvSpPr/>
          <p:nvPr/>
        </p:nvSpPr>
        <p:spPr>
          <a:xfrm>
            <a:off x="3165475" y="2474913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1752" name="Group 45"/>
          <p:cNvGrpSpPr>
            <a:grpSpLocks/>
          </p:cNvGrpSpPr>
          <p:nvPr/>
        </p:nvGrpSpPr>
        <p:grpSpPr bwMode="auto">
          <a:xfrm rot="-1312736">
            <a:off x="2693988" y="3548063"/>
            <a:ext cx="374650" cy="609600"/>
            <a:chOff x="1950" y="1045"/>
            <a:chExt cx="568" cy="928"/>
          </a:xfrm>
        </p:grpSpPr>
        <p:sp>
          <p:nvSpPr>
            <p:cNvPr id="230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176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177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753" name="Gruppieren 24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31764" name="Grafik 244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1754" name="Gruppieren 246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31762" name="Grafik 247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/>
          <a:srcRect l="16115" t="29407" r="30343" b="19550"/>
          <a:stretch>
            <a:fillRect/>
          </a:stretch>
        </p:blipFill>
        <p:spPr bwMode="auto">
          <a:xfrm>
            <a:off x="4144963" y="998538"/>
            <a:ext cx="4746625" cy="52705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Rechteck 61"/>
          <p:cNvSpPr/>
          <p:nvPr/>
        </p:nvSpPr>
        <p:spPr>
          <a:xfrm>
            <a:off x="5576888" y="1036638"/>
            <a:ext cx="388937" cy="3571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63" name="Gruppieren 278"/>
          <p:cNvGrpSpPr/>
          <p:nvPr/>
        </p:nvGrpSpPr>
        <p:grpSpPr>
          <a:xfrm>
            <a:off x="5937748" y="1276468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5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6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1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2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3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84" name="Rechteck 83">
            <a:hlinkClick r:id="rId7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760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picture. The register “Format” will open in the top menu with all the editing options. </a:t>
            </a:r>
            <a:endParaRPr lang="de-DE" sz="1200"/>
          </a:p>
        </p:txBody>
      </p:sp>
      <p:sp>
        <p:nvSpPr>
          <p:cNvPr id="31761" name="Rectangle 5"/>
          <p:cNvSpPr>
            <a:spLocks noChangeArrowheads="1"/>
          </p:cNvSpPr>
          <p:nvPr/>
        </p:nvSpPr>
        <p:spPr bwMode="gray">
          <a:xfrm>
            <a:off x="639763" y="55483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You can select in defined „Picture Styles“ several picture effects. In this example it shows rounded corners and a mirror effect. 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6783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/>
          <a:srcRect l="28252" t="16888" r="34573" b="25087"/>
          <a:stretch>
            <a:fillRect/>
          </a:stretch>
        </p:blipFill>
        <p:spPr bwMode="auto">
          <a:xfrm>
            <a:off x="233363" y="998538"/>
            <a:ext cx="18938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Add 3D Picture effects</a:t>
            </a:r>
            <a:endParaRPr lang="de-DE" smtClean="0"/>
          </a:p>
        </p:txBody>
      </p:sp>
      <p:grpSp>
        <p:nvGrpSpPr>
          <p:cNvPr id="33796" name="Gruppieren 73"/>
          <p:cNvGrpSpPr>
            <a:grpSpLocks/>
          </p:cNvGrpSpPr>
          <p:nvPr/>
        </p:nvGrpSpPr>
        <p:grpSpPr bwMode="auto">
          <a:xfrm>
            <a:off x="2227263" y="990600"/>
            <a:ext cx="347662" cy="338138"/>
            <a:chOff x="203518" y="4378643"/>
            <a:chExt cx="347663" cy="338138"/>
          </a:xfrm>
        </p:grpSpPr>
        <p:pic>
          <p:nvPicPr>
            <p:cNvPr id="33840" name="Grafik 154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797" name="Gruppieren 77"/>
          <p:cNvGrpSpPr>
            <a:grpSpLocks/>
          </p:cNvGrpSpPr>
          <p:nvPr/>
        </p:nvGrpSpPr>
        <p:grpSpPr bwMode="auto">
          <a:xfrm>
            <a:off x="5251450" y="990600"/>
            <a:ext cx="347663" cy="338138"/>
            <a:chOff x="203518" y="4966018"/>
            <a:chExt cx="347663" cy="338138"/>
          </a:xfrm>
        </p:grpSpPr>
        <p:pic>
          <p:nvPicPr>
            <p:cNvPr id="33838" name="Grafik 151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798" name="Gruppieren 77"/>
          <p:cNvGrpSpPr>
            <a:grpSpLocks/>
          </p:cNvGrpSpPr>
          <p:nvPr/>
        </p:nvGrpSpPr>
        <p:grpSpPr bwMode="auto">
          <a:xfrm>
            <a:off x="5251450" y="1673225"/>
            <a:ext cx="347663" cy="338138"/>
            <a:chOff x="203518" y="4966018"/>
            <a:chExt cx="347663" cy="338138"/>
          </a:xfrm>
        </p:grpSpPr>
        <p:pic>
          <p:nvPicPr>
            <p:cNvPr id="33836" name="Grafik 85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799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33834" name="Grafik 96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800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33832" name="Grafik 99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3801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33830" name="Grafik 93" descr="schatten.png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90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28251" t="16889" r="34573" b="25087"/>
          <a:stretch>
            <a:fillRect/>
          </a:stretch>
        </p:blipFill>
        <p:spPr bwMode="auto">
          <a:xfrm>
            <a:off x="2717083" y="964034"/>
            <a:ext cx="2026705" cy="210697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38" name="Pfeil nach rechts 137"/>
          <p:cNvSpPr/>
          <p:nvPr/>
        </p:nvSpPr>
        <p:spPr>
          <a:xfrm>
            <a:off x="2225675" y="1525588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7" name="Textfeld 106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6136" y="1676401"/>
            <a:ext cx="1752864" cy="211137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8926" y="1679575"/>
            <a:ext cx="964124" cy="21082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8"/>
          <a:srcRect l="39932" t="29407" r="30343" b="19550"/>
          <a:stretch>
            <a:fillRect/>
          </a:stretch>
        </p:blipFill>
        <p:spPr bwMode="auto">
          <a:xfrm>
            <a:off x="5657850" y="998538"/>
            <a:ext cx="2851150" cy="5762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" name="Rechteck 111"/>
          <p:cNvSpPr/>
          <p:nvPr/>
        </p:nvSpPr>
        <p:spPr>
          <a:xfrm>
            <a:off x="7750175" y="1301750"/>
            <a:ext cx="803275" cy="190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13" name="Gruppieren 278"/>
          <p:cNvGrpSpPr/>
          <p:nvPr/>
        </p:nvGrpSpPr>
        <p:grpSpPr>
          <a:xfrm>
            <a:off x="8485847" y="1418661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5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6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0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1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2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3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64" name="Rechteck 163"/>
          <p:cNvSpPr/>
          <p:nvPr/>
        </p:nvSpPr>
        <p:spPr>
          <a:xfrm>
            <a:off x="5662613" y="1697038"/>
            <a:ext cx="890587" cy="2524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5" name="Rechteck 164"/>
          <p:cNvSpPr/>
          <p:nvPr/>
        </p:nvSpPr>
        <p:spPr>
          <a:xfrm>
            <a:off x="7519988" y="3108325"/>
            <a:ext cx="493712" cy="4905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6" name="Gruppieren 278"/>
          <p:cNvGrpSpPr/>
          <p:nvPr/>
        </p:nvGrpSpPr>
        <p:grpSpPr>
          <a:xfrm>
            <a:off x="6517347" y="1868241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8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9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7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8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9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0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1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2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3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5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6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7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8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9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3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5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6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7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3813" name="Group 45"/>
          <p:cNvGrpSpPr>
            <a:grpSpLocks/>
          </p:cNvGrpSpPr>
          <p:nvPr/>
        </p:nvGrpSpPr>
        <p:grpSpPr bwMode="auto">
          <a:xfrm rot="-1312736">
            <a:off x="7929563" y="3548063"/>
            <a:ext cx="374650" cy="609600"/>
            <a:chOff x="1950" y="1045"/>
            <a:chExt cx="568" cy="928"/>
          </a:xfrm>
        </p:grpSpPr>
        <p:sp>
          <p:nvSpPr>
            <p:cNvPr id="209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3819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0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1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2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3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4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5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3826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7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8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9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1" name="Rechteck 90">
            <a:hlinkClick r:id="rId9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815" name="Rectangle 5"/>
          <p:cNvSpPr>
            <a:spLocks noChangeArrowheads="1"/>
          </p:cNvSpPr>
          <p:nvPr/>
        </p:nvSpPr>
        <p:spPr bwMode="gray">
          <a:xfrm>
            <a:off x="639763" y="44323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picture. The register “Format” will open in the top menu with all the editing options. </a:t>
            </a:r>
            <a:endParaRPr lang="de-DE" sz="1200"/>
          </a:p>
        </p:txBody>
      </p:sp>
      <p:sp>
        <p:nvSpPr>
          <p:cNvPr id="33816" name="PPTShape_6"/>
          <p:cNvSpPr>
            <a:spLocks noChangeArrowheads="1"/>
          </p:cNvSpPr>
          <p:nvPr/>
        </p:nvSpPr>
        <p:spPr bwMode="gray">
          <a:xfrm>
            <a:off x="639763" y="5603875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For the shown effect you choose „Preset“ and the red marked style. </a:t>
            </a:r>
            <a:endParaRPr lang="de-DE" sz="1200"/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33817" name="Rectangle 5"/>
          <p:cNvSpPr>
            <a:spLocks noChangeArrowheads="1"/>
          </p:cNvSpPr>
          <p:nvPr/>
        </p:nvSpPr>
        <p:spPr bwMode="gray">
          <a:xfrm>
            <a:off x="639763" y="50022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section „Picture Styles“ you can select “Picture Effects”</a:t>
            </a: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801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/>
              <a:t>Recolor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endParaRPr lang="de-DE" dirty="0" smtClean="0"/>
          </a:p>
        </p:txBody>
      </p:sp>
      <p:grpSp>
        <p:nvGrpSpPr>
          <p:cNvPr id="35843" name="Gruppieren 77"/>
          <p:cNvGrpSpPr>
            <a:grpSpLocks/>
          </p:cNvGrpSpPr>
          <p:nvPr/>
        </p:nvGrpSpPr>
        <p:grpSpPr bwMode="auto">
          <a:xfrm>
            <a:off x="3625850" y="1154113"/>
            <a:ext cx="347663" cy="338137"/>
            <a:chOff x="203518" y="4966018"/>
            <a:chExt cx="347663" cy="338138"/>
          </a:xfrm>
        </p:grpSpPr>
        <p:pic>
          <p:nvPicPr>
            <p:cNvPr id="35903" name="Grafik 132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5844" name="Gruppieren 73"/>
          <p:cNvGrpSpPr>
            <a:grpSpLocks/>
          </p:cNvGrpSpPr>
          <p:nvPr/>
        </p:nvGrpSpPr>
        <p:grpSpPr bwMode="auto">
          <a:xfrm>
            <a:off x="215900" y="1154113"/>
            <a:ext cx="347663" cy="338137"/>
            <a:chOff x="203518" y="4378643"/>
            <a:chExt cx="347663" cy="338138"/>
          </a:xfrm>
        </p:grpSpPr>
        <p:pic>
          <p:nvPicPr>
            <p:cNvPr id="35901" name="Grafik 135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149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/>
          <a:srcRect l="3516" r="7472"/>
          <a:stretch>
            <a:fillRect/>
          </a:stretch>
        </p:blipFill>
        <p:spPr bwMode="auto">
          <a:xfrm>
            <a:off x="233363" y="1566862"/>
            <a:ext cx="2939169" cy="22013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35846" name="Gruppieren 139"/>
          <p:cNvGrpSpPr>
            <a:grpSpLocks/>
          </p:cNvGrpSpPr>
          <p:nvPr/>
        </p:nvGrpSpPr>
        <p:grpSpPr bwMode="auto">
          <a:xfrm>
            <a:off x="204788" y="1341438"/>
            <a:ext cx="3014662" cy="2476500"/>
            <a:chOff x="202883" y="1354650"/>
            <a:chExt cx="2999782" cy="2463739"/>
          </a:xfrm>
        </p:grpSpPr>
        <p:sp>
          <p:nvSpPr>
            <p:cNvPr id="129" name="Rechteck 128"/>
            <p:cNvSpPr/>
            <p:nvPr/>
          </p:nvSpPr>
          <p:spPr>
            <a:xfrm>
              <a:off x="232896" y="1566279"/>
              <a:ext cx="2923959" cy="2222103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02883" y="2646534"/>
              <a:ext cx="61606" cy="6159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1671971" y="3756795"/>
              <a:ext cx="61606" cy="615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3126841" y="1536271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202883" y="3742582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3141059" y="2646534"/>
              <a:ext cx="61606" cy="6159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3126841" y="3742582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35896" name="Gruppieren 139"/>
            <p:cNvGrpSpPr>
              <a:grpSpLocks/>
            </p:cNvGrpSpPr>
            <p:nvPr/>
          </p:nvGrpSpPr>
          <p:grpSpPr bwMode="auto">
            <a:xfrm>
              <a:off x="1664974" y="1354650"/>
              <a:ext cx="75600" cy="257825"/>
              <a:chOff x="5656766" y="771104"/>
              <a:chExt cx="75600" cy="257824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5657445" y="771104"/>
                <a:ext cx="74244" cy="7580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662183" y="966939"/>
                <a:ext cx="60027" cy="6159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44" name="Gerade Verbindung 143"/>
              <p:cNvCxnSpPr/>
              <p:nvPr/>
            </p:nvCxnSpPr>
            <p:spPr>
              <a:xfrm rot="5400000">
                <a:off x="5632183" y="908504"/>
                <a:ext cx="12002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Ellipse 140"/>
            <p:cNvSpPr/>
            <p:nvPr/>
          </p:nvSpPr>
          <p:spPr>
            <a:xfrm>
              <a:off x="202883" y="1536271"/>
              <a:ext cx="75824" cy="758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71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516" r="7472"/>
          <a:stretch>
            <a:fillRect/>
          </a:stretch>
        </p:blipFill>
        <p:spPr bwMode="auto">
          <a:xfrm>
            <a:off x="5952418" y="1566862"/>
            <a:ext cx="2939169" cy="22013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35848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35887" name="Grafik 78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5849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35885" name="Grafik 75" descr="schatten.png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5850" name="Group 45"/>
          <p:cNvGrpSpPr>
            <a:grpSpLocks/>
          </p:cNvGrpSpPr>
          <p:nvPr/>
        </p:nvGrpSpPr>
        <p:grpSpPr bwMode="auto">
          <a:xfrm rot="-1312736">
            <a:off x="2384425" y="36115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587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588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8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Textfeld 84"/>
          <p:cNvSpPr txBox="1"/>
          <p:nvPr/>
        </p:nvSpPr>
        <p:spPr>
          <a:xfrm>
            <a:off x="144463" y="136525"/>
            <a:ext cx="10631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Rechteck 125">
            <a:hlinkClick r:id="rId6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859" name="Rectangle 5"/>
          <p:cNvSpPr>
            <a:spLocks noChangeArrowheads="1"/>
          </p:cNvSpPr>
          <p:nvPr/>
        </p:nvSpPr>
        <p:spPr bwMode="gray">
          <a:xfrm>
            <a:off x="639763" y="554672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dirty="0"/>
              <a:t>In the section „Adjust“ </a:t>
            </a:r>
            <a:r>
              <a:rPr lang="en-US" sz="1200" dirty="0" smtClean="0"/>
              <a:t>choose “Color” and then </a:t>
            </a:r>
            <a:r>
              <a:rPr lang="en-US" sz="1200" dirty="0"/>
              <a:t>the function „Recolor”. In this option you can choose different variations. Like here in the example “Dark Variation”. </a:t>
            </a:r>
            <a:endParaRPr lang="de-DE" sz="1200" dirty="0"/>
          </a:p>
        </p:txBody>
      </p:sp>
      <p:sp>
        <p:nvSpPr>
          <p:cNvPr id="35860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Start with a double click on the picture. The register “Format” will open in the top menu with all the editing options. </a:t>
            </a:r>
            <a:endParaRPr lang="de-DE" sz="1200"/>
          </a:p>
        </p:txBody>
      </p:sp>
      <p:pic>
        <p:nvPicPr>
          <p:cNvPr id="5123" name="Picture 3" descr="C:\Users\patrick.z\Desktop\Tutorials\Bildbearbeitung\en\08_Recolor pictu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64" y="1554162"/>
            <a:ext cx="1794732" cy="5325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uppieren 278"/>
          <p:cNvGrpSpPr/>
          <p:nvPr/>
        </p:nvGrpSpPr>
        <p:grpSpPr>
          <a:xfrm flipH="1">
            <a:off x="3981094" y="1821471"/>
            <a:ext cx="218637" cy="381655"/>
            <a:chOff x="2806936" y="1682676"/>
            <a:chExt cx="852584" cy="148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Freeform 209"/>
            <p:cNvSpPr>
              <a:spLocks/>
            </p:cNvSpPr>
            <p:nvPr/>
          </p:nvSpPr>
          <p:spPr bwMode="auto">
            <a:xfrm>
              <a:off x="2877569" y="1823942"/>
              <a:ext cx="639853" cy="1276382"/>
            </a:xfrm>
            <a:custGeom>
              <a:avLst/>
              <a:gdLst/>
              <a:ahLst/>
              <a:cxnLst>
                <a:cxn ang="0">
                  <a:pos x="770" y="1366"/>
                </a:cxn>
                <a:cxn ang="0">
                  <a:pos x="770" y="1536"/>
                </a:cxn>
                <a:cxn ang="0">
                  <a:pos x="598" y="1536"/>
                </a:cxn>
                <a:cxn ang="0">
                  <a:pos x="598" y="1366"/>
                </a:cxn>
                <a:cxn ang="0">
                  <a:pos x="513" y="1366"/>
                </a:cxn>
                <a:cxn ang="0">
                  <a:pos x="513" y="1195"/>
                </a:cxn>
                <a:cxn ang="0">
                  <a:pos x="428" y="1195"/>
                </a:cxn>
                <a:cxn ang="0">
                  <a:pos x="428" y="1023"/>
                </a:cxn>
                <a:cxn ang="0">
                  <a:pos x="343" y="1023"/>
                </a:cxn>
                <a:cxn ang="0">
                  <a:pos x="343" y="853"/>
                </a:cxn>
                <a:cxn ang="0">
                  <a:pos x="258" y="853"/>
                </a:cxn>
                <a:cxn ang="0">
                  <a:pos x="258" y="938"/>
                </a:cxn>
                <a:cxn ang="0">
                  <a:pos x="173" y="938"/>
                </a:cxn>
                <a:cxn ang="0">
                  <a:pos x="173" y="1023"/>
                </a:cxn>
                <a:cxn ang="0">
                  <a:pos x="87" y="1023"/>
                </a:cxn>
                <a:cxn ang="0">
                  <a:pos x="87" y="1108"/>
                </a:cxn>
                <a:cxn ang="0">
                  <a:pos x="0" y="1108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85"/>
                </a:cxn>
                <a:cxn ang="0">
                  <a:pos x="173" y="85"/>
                </a:cxn>
                <a:cxn ang="0">
                  <a:pos x="173" y="170"/>
                </a:cxn>
                <a:cxn ang="0">
                  <a:pos x="258" y="170"/>
                </a:cxn>
                <a:cxn ang="0">
                  <a:pos x="258" y="255"/>
                </a:cxn>
                <a:cxn ang="0">
                  <a:pos x="343" y="255"/>
                </a:cxn>
                <a:cxn ang="0">
                  <a:pos x="343" y="340"/>
                </a:cxn>
                <a:cxn ang="0">
                  <a:pos x="428" y="340"/>
                </a:cxn>
                <a:cxn ang="0">
                  <a:pos x="428" y="425"/>
                </a:cxn>
                <a:cxn ang="0">
                  <a:pos x="513" y="425"/>
                </a:cxn>
                <a:cxn ang="0">
                  <a:pos x="513" y="513"/>
                </a:cxn>
                <a:cxn ang="0">
                  <a:pos x="598" y="513"/>
                </a:cxn>
                <a:cxn ang="0">
                  <a:pos x="598" y="598"/>
                </a:cxn>
                <a:cxn ang="0">
                  <a:pos x="683" y="598"/>
                </a:cxn>
                <a:cxn ang="0">
                  <a:pos x="683" y="683"/>
                </a:cxn>
                <a:cxn ang="0">
                  <a:pos x="770" y="683"/>
                </a:cxn>
                <a:cxn ang="0">
                  <a:pos x="770" y="768"/>
                </a:cxn>
                <a:cxn ang="0">
                  <a:pos x="513" y="768"/>
                </a:cxn>
                <a:cxn ang="0">
                  <a:pos x="513" y="1023"/>
                </a:cxn>
                <a:cxn ang="0">
                  <a:pos x="598" y="1023"/>
                </a:cxn>
                <a:cxn ang="0">
                  <a:pos x="598" y="1195"/>
                </a:cxn>
                <a:cxn ang="0">
                  <a:pos x="683" y="1195"/>
                </a:cxn>
                <a:cxn ang="0">
                  <a:pos x="683" y="1366"/>
                </a:cxn>
                <a:cxn ang="0">
                  <a:pos x="770" y="1366"/>
                </a:cxn>
              </a:cxnLst>
              <a:rect l="0" t="0" r="r" b="b"/>
              <a:pathLst>
                <a:path w="770" h="1536">
                  <a:moveTo>
                    <a:pt x="770" y="1366"/>
                  </a:moveTo>
                  <a:lnTo>
                    <a:pt x="770" y="1536"/>
                  </a:lnTo>
                  <a:lnTo>
                    <a:pt x="598" y="1536"/>
                  </a:lnTo>
                  <a:lnTo>
                    <a:pt x="598" y="1366"/>
                  </a:lnTo>
                  <a:lnTo>
                    <a:pt x="513" y="1366"/>
                  </a:lnTo>
                  <a:lnTo>
                    <a:pt x="513" y="1195"/>
                  </a:lnTo>
                  <a:lnTo>
                    <a:pt x="428" y="1195"/>
                  </a:lnTo>
                  <a:lnTo>
                    <a:pt x="428" y="1023"/>
                  </a:lnTo>
                  <a:lnTo>
                    <a:pt x="343" y="1023"/>
                  </a:lnTo>
                  <a:lnTo>
                    <a:pt x="343" y="853"/>
                  </a:lnTo>
                  <a:lnTo>
                    <a:pt x="258" y="853"/>
                  </a:lnTo>
                  <a:lnTo>
                    <a:pt x="258" y="938"/>
                  </a:lnTo>
                  <a:lnTo>
                    <a:pt x="173" y="938"/>
                  </a:lnTo>
                  <a:lnTo>
                    <a:pt x="173" y="1023"/>
                  </a:lnTo>
                  <a:lnTo>
                    <a:pt x="87" y="1023"/>
                  </a:lnTo>
                  <a:lnTo>
                    <a:pt x="87" y="1108"/>
                  </a:lnTo>
                  <a:lnTo>
                    <a:pt x="0" y="110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85"/>
                  </a:lnTo>
                  <a:lnTo>
                    <a:pt x="173" y="85"/>
                  </a:lnTo>
                  <a:lnTo>
                    <a:pt x="173" y="170"/>
                  </a:lnTo>
                  <a:lnTo>
                    <a:pt x="258" y="170"/>
                  </a:lnTo>
                  <a:lnTo>
                    <a:pt x="258" y="255"/>
                  </a:lnTo>
                  <a:lnTo>
                    <a:pt x="343" y="255"/>
                  </a:lnTo>
                  <a:lnTo>
                    <a:pt x="343" y="340"/>
                  </a:lnTo>
                  <a:lnTo>
                    <a:pt x="428" y="340"/>
                  </a:lnTo>
                  <a:lnTo>
                    <a:pt x="428" y="425"/>
                  </a:lnTo>
                  <a:lnTo>
                    <a:pt x="513" y="425"/>
                  </a:lnTo>
                  <a:lnTo>
                    <a:pt x="513" y="513"/>
                  </a:lnTo>
                  <a:lnTo>
                    <a:pt x="598" y="513"/>
                  </a:lnTo>
                  <a:lnTo>
                    <a:pt x="598" y="598"/>
                  </a:lnTo>
                  <a:lnTo>
                    <a:pt x="683" y="598"/>
                  </a:lnTo>
                  <a:lnTo>
                    <a:pt x="683" y="683"/>
                  </a:lnTo>
                  <a:lnTo>
                    <a:pt x="770" y="683"/>
                  </a:lnTo>
                  <a:lnTo>
                    <a:pt x="770" y="768"/>
                  </a:lnTo>
                  <a:lnTo>
                    <a:pt x="513" y="768"/>
                  </a:lnTo>
                  <a:lnTo>
                    <a:pt x="513" y="1023"/>
                  </a:lnTo>
                  <a:lnTo>
                    <a:pt x="598" y="1023"/>
                  </a:lnTo>
                  <a:lnTo>
                    <a:pt x="598" y="1195"/>
                  </a:lnTo>
                  <a:lnTo>
                    <a:pt x="683" y="1195"/>
                  </a:lnTo>
                  <a:lnTo>
                    <a:pt x="683" y="1366"/>
                  </a:lnTo>
                  <a:lnTo>
                    <a:pt x="770" y="1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3" name="Freeform 210"/>
            <p:cNvSpPr>
              <a:spLocks/>
            </p:cNvSpPr>
            <p:nvPr/>
          </p:nvSpPr>
          <p:spPr bwMode="auto">
            <a:xfrm>
              <a:off x="3303861" y="2391501"/>
              <a:ext cx="355659" cy="282533"/>
            </a:xfrm>
            <a:custGeom>
              <a:avLst/>
              <a:gdLst/>
              <a:ahLst/>
              <a:cxnLst>
                <a:cxn ang="0">
                  <a:pos x="428" y="85"/>
                </a:cxn>
                <a:cxn ang="0">
                  <a:pos x="428" y="170"/>
                </a:cxn>
                <a:cxn ang="0">
                  <a:pos x="85" y="170"/>
                </a:cxn>
                <a:cxn ang="0">
                  <a:pos x="85" y="340"/>
                </a:cxn>
                <a:cxn ang="0">
                  <a:pos x="0" y="340"/>
                </a:cxn>
                <a:cxn ang="0">
                  <a:pos x="0" y="85"/>
                </a:cxn>
                <a:cxn ang="0">
                  <a:pos x="257" y="85"/>
                </a:cxn>
                <a:cxn ang="0">
                  <a:pos x="257" y="0"/>
                </a:cxn>
                <a:cxn ang="0">
                  <a:pos x="343" y="0"/>
                </a:cxn>
                <a:cxn ang="0">
                  <a:pos x="343" y="85"/>
                </a:cxn>
                <a:cxn ang="0">
                  <a:pos x="428" y="85"/>
                </a:cxn>
              </a:cxnLst>
              <a:rect l="0" t="0" r="r" b="b"/>
              <a:pathLst>
                <a:path w="428" h="340">
                  <a:moveTo>
                    <a:pt x="428" y="85"/>
                  </a:moveTo>
                  <a:lnTo>
                    <a:pt x="428" y="170"/>
                  </a:lnTo>
                  <a:lnTo>
                    <a:pt x="85" y="170"/>
                  </a:lnTo>
                  <a:lnTo>
                    <a:pt x="85" y="340"/>
                  </a:lnTo>
                  <a:lnTo>
                    <a:pt x="0" y="340"/>
                  </a:lnTo>
                  <a:lnTo>
                    <a:pt x="0" y="85"/>
                  </a:lnTo>
                  <a:lnTo>
                    <a:pt x="257" y="85"/>
                  </a:lnTo>
                  <a:lnTo>
                    <a:pt x="257" y="0"/>
                  </a:lnTo>
                  <a:lnTo>
                    <a:pt x="343" y="0"/>
                  </a:lnTo>
                  <a:lnTo>
                    <a:pt x="343" y="85"/>
                  </a:lnTo>
                  <a:lnTo>
                    <a:pt x="428" y="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Rectangle 211"/>
            <p:cNvSpPr>
              <a:spLocks noChangeArrowheads="1"/>
            </p:cNvSpPr>
            <p:nvPr/>
          </p:nvSpPr>
          <p:spPr bwMode="auto">
            <a:xfrm>
              <a:off x="3517423" y="2959058"/>
              <a:ext cx="71464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Rectangle 212"/>
            <p:cNvSpPr>
              <a:spLocks noChangeArrowheads="1"/>
            </p:cNvSpPr>
            <p:nvPr/>
          </p:nvSpPr>
          <p:spPr bwMode="auto">
            <a:xfrm>
              <a:off x="3374495" y="3100325"/>
              <a:ext cx="142928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Rectangle 213"/>
            <p:cNvSpPr>
              <a:spLocks noChangeArrowheads="1"/>
            </p:cNvSpPr>
            <p:nvPr/>
          </p:nvSpPr>
          <p:spPr bwMode="auto">
            <a:xfrm>
              <a:off x="3445128" y="2816961"/>
              <a:ext cx="72295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Rectangle 214"/>
            <p:cNvSpPr>
              <a:spLocks noChangeArrowheads="1"/>
            </p:cNvSpPr>
            <p:nvPr/>
          </p:nvSpPr>
          <p:spPr bwMode="auto">
            <a:xfrm>
              <a:off x="3445128" y="2320867"/>
              <a:ext cx="72295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Rectangle 215"/>
            <p:cNvSpPr>
              <a:spLocks noChangeArrowheads="1"/>
            </p:cNvSpPr>
            <p:nvPr/>
          </p:nvSpPr>
          <p:spPr bwMode="auto">
            <a:xfrm>
              <a:off x="33744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Rectangle 216"/>
            <p:cNvSpPr>
              <a:spLocks noChangeArrowheads="1"/>
            </p:cNvSpPr>
            <p:nvPr/>
          </p:nvSpPr>
          <p:spPr bwMode="auto">
            <a:xfrm>
              <a:off x="3374495" y="2250234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0" name="Rectangle 217"/>
            <p:cNvSpPr>
              <a:spLocks noChangeArrowheads="1"/>
            </p:cNvSpPr>
            <p:nvPr/>
          </p:nvSpPr>
          <p:spPr bwMode="auto">
            <a:xfrm>
              <a:off x="3303861" y="2959058"/>
              <a:ext cx="70633" cy="1412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1" name="Rectangle 218"/>
            <p:cNvSpPr>
              <a:spLocks noChangeArrowheads="1"/>
            </p:cNvSpPr>
            <p:nvPr/>
          </p:nvSpPr>
          <p:spPr bwMode="auto">
            <a:xfrm>
              <a:off x="3303861" y="2177108"/>
              <a:ext cx="70633" cy="73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Rectangle 219"/>
            <p:cNvSpPr>
              <a:spLocks noChangeArrowheads="1"/>
            </p:cNvSpPr>
            <p:nvPr/>
          </p:nvSpPr>
          <p:spPr bwMode="auto">
            <a:xfrm>
              <a:off x="3233228" y="2816961"/>
              <a:ext cx="70633" cy="142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Rectangle 220"/>
            <p:cNvSpPr>
              <a:spLocks noChangeArrowheads="1"/>
            </p:cNvSpPr>
            <p:nvPr/>
          </p:nvSpPr>
          <p:spPr bwMode="auto">
            <a:xfrm>
              <a:off x="3233228" y="2106475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ectangle 221"/>
            <p:cNvSpPr>
              <a:spLocks noChangeArrowheads="1"/>
            </p:cNvSpPr>
            <p:nvPr/>
          </p:nvSpPr>
          <p:spPr bwMode="auto">
            <a:xfrm>
              <a:off x="3162595" y="2674033"/>
              <a:ext cx="70633" cy="142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Rectangle 222"/>
            <p:cNvSpPr>
              <a:spLocks noChangeArrowheads="1"/>
            </p:cNvSpPr>
            <p:nvPr/>
          </p:nvSpPr>
          <p:spPr bwMode="auto">
            <a:xfrm>
              <a:off x="3162595" y="2035842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7" name="Freeform 223"/>
            <p:cNvSpPr>
              <a:spLocks/>
            </p:cNvSpPr>
            <p:nvPr/>
          </p:nvSpPr>
          <p:spPr bwMode="auto">
            <a:xfrm>
              <a:off x="3021328" y="2532767"/>
              <a:ext cx="141266" cy="14126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0" y="170"/>
                </a:cxn>
                <a:cxn ang="0">
                  <a:pos x="0" y="170"/>
                </a:cxn>
                <a:cxn ang="0">
                  <a:pos x="0" y="85"/>
                </a:cxn>
                <a:cxn ang="0">
                  <a:pos x="85" y="85"/>
                </a:cxn>
                <a:cxn ang="0">
                  <a:pos x="85" y="0"/>
                </a:cxn>
                <a:cxn ang="0">
                  <a:pos x="170" y="0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lnTo>
                    <a:pt x="170" y="170"/>
                  </a:lnTo>
                  <a:lnTo>
                    <a:pt x="0" y="170"/>
                  </a:lnTo>
                  <a:lnTo>
                    <a:pt x="0" y="85"/>
                  </a:lnTo>
                  <a:lnTo>
                    <a:pt x="85" y="85"/>
                  </a:lnTo>
                  <a:lnTo>
                    <a:pt x="85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Rectangle 224"/>
            <p:cNvSpPr>
              <a:spLocks noChangeArrowheads="1"/>
            </p:cNvSpPr>
            <p:nvPr/>
          </p:nvSpPr>
          <p:spPr bwMode="auto">
            <a:xfrm>
              <a:off x="3091962" y="1965209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" name="Rectangle 225"/>
            <p:cNvSpPr>
              <a:spLocks noChangeArrowheads="1"/>
            </p:cNvSpPr>
            <p:nvPr/>
          </p:nvSpPr>
          <p:spPr bwMode="auto">
            <a:xfrm>
              <a:off x="3021328" y="1894576"/>
              <a:ext cx="70633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Rectangle 226"/>
            <p:cNvSpPr>
              <a:spLocks noChangeArrowheads="1"/>
            </p:cNvSpPr>
            <p:nvPr/>
          </p:nvSpPr>
          <p:spPr bwMode="auto">
            <a:xfrm>
              <a:off x="2949864" y="2674033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Rectangle 227"/>
            <p:cNvSpPr>
              <a:spLocks noChangeArrowheads="1"/>
            </p:cNvSpPr>
            <p:nvPr/>
          </p:nvSpPr>
          <p:spPr bwMode="auto">
            <a:xfrm>
              <a:off x="2949864" y="1823942"/>
              <a:ext cx="71464" cy="706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Freeform 228"/>
            <p:cNvSpPr>
              <a:spLocks/>
            </p:cNvSpPr>
            <p:nvPr/>
          </p:nvSpPr>
          <p:spPr bwMode="auto">
            <a:xfrm>
              <a:off x="2806936" y="1682676"/>
              <a:ext cx="142928" cy="1205749"/>
            </a:xfrm>
            <a:custGeom>
              <a:avLst/>
              <a:gdLst/>
              <a:ahLst/>
              <a:cxnLst>
                <a:cxn ang="0">
                  <a:pos x="172" y="1278"/>
                </a:cxn>
                <a:cxn ang="0">
                  <a:pos x="172" y="1365"/>
                </a:cxn>
                <a:cxn ang="0">
                  <a:pos x="85" y="1365"/>
                </a:cxn>
                <a:cxn ang="0">
                  <a:pos x="85" y="1451"/>
                </a:cxn>
                <a:cxn ang="0">
                  <a:pos x="0" y="145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85"/>
                </a:cxn>
                <a:cxn ang="0">
                  <a:pos x="172" y="85"/>
                </a:cxn>
                <a:cxn ang="0">
                  <a:pos x="172" y="170"/>
                </a:cxn>
                <a:cxn ang="0">
                  <a:pos x="85" y="170"/>
                </a:cxn>
                <a:cxn ang="0">
                  <a:pos x="85" y="1278"/>
                </a:cxn>
                <a:cxn ang="0">
                  <a:pos x="172" y="1278"/>
                </a:cxn>
              </a:cxnLst>
              <a:rect l="0" t="0" r="r" b="b"/>
              <a:pathLst>
                <a:path w="172" h="1451">
                  <a:moveTo>
                    <a:pt x="172" y="1278"/>
                  </a:moveTo>
                  <a:lnTo>
                    <a:pt x="172" y="1365"/>
                  </a:lnTo>
                  <a:lnTo>
                    <a:pt x="85" y="1365"/>
                  </a:lnTo>
                  <a:lnTo>
                    <a:pt x="85" y="1451"/>
                  </a:lnTo>
                  <a:lnTo>
                    <a:pt x="0" y="1451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172" y="85"/>
                  </a:lnTo>
                  <a:lnTo>
                    <a:pt x="172" y="170"/>
                  </a:lnTo>
                  <a:lnTo>
                    <a:pt x="85" y="170"/>
                  </a:lnTo>
                  <a:lnTo>
                    <a:pt x="85" y="1278"/>
                  </a:lnTo>
                  <a:lnTo>
                    <a:pt x="172" y="12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5124" name="Picture 4" descr="C:\Users\patrick.z\Desktop\Tutorials\Bildbearbeitung\en\09_Recolor pictu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39" y="2286737"/>
            <a:ext cx="1781096" cy="13242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7" name="Group 45"/>
          <p:cNvGrpSpPr>
            <a:grpSpLocks/>
          </p:cNvGrpSpPr>
          <p:nvPr/>
        </p:nvGrpSpPr>
        <p:grpSpPr bwMode="auto">
          <a:xfrm rot="-1312736">
            <a:off x="4807023" y="2980085"/>
            <a:ext cx="374650" cy="609600"/>
            <a:chOff x="1950" y="1045"/>
            <a:chExt cx="568" cy="928"/>
          </a:xfrm>
        </p:grpSpPr>
        <p:sp>
          <p:nvSpPr>
            <p:cNvPr id="114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35862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3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35869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3261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uppieren 4"/>
          <p:cNvGrpSpPr>
            <a:grpSpLocks/>
          </p:cNvGrpSpPr>
          <p:nvPr/>
        </p:nvGrpSpPr>
        <p:grpSpPr bwMode="auto">
          <a:xfrm>
            <a:off x="0" y="3209925"/>
            <a:ext cx="9144000" cy="1725613"/>
            <a:chOff x="0" y="4071942"/>
            <a:chExt cx="9144000" cy="1725743"/>
          </a:xfrm>
        </p:grpSpPr>
        <p:sp>
          <p:nvSpPr>
            <p:cNvPr id="6" name="Rechteck 5"/>
            <p:cNvSpPr/>
            <p:nvPr/>
          </p:nvSpPr>
          <p:spPr>
            <a:xfrm>
              <a:off x="0" y="4465672"/>
              <a:ext cx="9144000" cy="133201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 flipV="1">
              <a:off x="0" y="4071942"/>
              <a:ext cx="9144000" cy="393730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</p:grpSp>
      <p:sp>
        <p:nvSpPr>
          <p:cNvPr id="9" name="Textfeld 8">
            <a:hlinkClick r:id="rId2"/>
          </p:cNvPr>
          <p:cNvSpPr txBox="1"/>
          <p:nvPr/>
        </p:nvSpPr>
        <p:spPr>
          <a:xfrm>
            <a:off x="705831" y="2937506"/>
            <a:ext cx="77234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4400" b="1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www.PresentationLoad.com</a:t>
            </a:r>
            <a:endParaRPr lang="de-DE" sz="4400" b="1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0" name="Rechteck 9">
            <a:hlinkClick r:id="rId3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78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362" y="2319331"/>
            <a:ext cx="2176453" cy="14509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9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2169" y="998538"/>
            <a:ext cx="4157624" cy="2771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244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Scaling  pictures </a:t>
            </a:r>
            <a:r>
              <a:rPr lang="en-US" smtClean="0"/>
              <a:t>proportionally</a:t>
            </a:r>
            <a:endParaRPr lang="de-DE" smtClean="0"/>
          </a:p>
        </p:txBody>
      </p:sp>
      <p:grpSp>
        <p:nvGrpSpPr>
          <p:cNvPr id="10245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10299" name="Grafik 78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0246" name="Gruppieren 90"/>
          <p:cNvGrpSpPr>
            <a:grpSpLocks/>
          </p:cNvGrpSpPr>
          <p:nvPr/>
        </p:nvGrpSpPr>
        <p:grpSpPr bwMode="auto">
          <a:xfrm>
            <a:off x="198438" y="2112963"/>
            <a:ext cx="2254250" cy="1684337"/>
            <a:chOff x="604889" y="2113494"/>
            <a:chExt cx="2253384" cy="1683625"/>
          </a:xfrm>
        </p:grpSpPr>
        <p:sp>
          <p:nvSpPr>
            <p:cNvPr id="10288" name="Ellipse 95"/>
            <p:cNvSpPr>
              <a:spLocks noChangeArrowheads="1"/>
            </p:cNvSpPr>
            <p:nvPr/>
          </p:nvSpPr>
          <p:spPr bwMode="auto">
            <a:xfrm>
              <a:off x="604889" y="2294469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89" name="Ellipse 97"/>
            <p:cNvSpPr>
              <a:spLocks noChangeArrowheads="1"/>
            </p:cNvSpPr>
            <p:nvPr/>
          </p:nvSpPr>
          <p:spPr bwMode="auto">
            <a:xfrm>
              <a:off x="2797073" y="2294469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0" name="Ellipse 98"/>
            <p:cNvSpPr>
              <a:spLocks noChangeArrowheads="1"/>
            </p:cNvSpPr>
            <p:nvPr/>
          </p:nvSpPr>
          <p:spPr bwMode="auto">
            <a:xfrm>
              <a:off x="604889" y="3735919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1" name="Ellipse 99"/>
            <p:cNvSpPr>
              <a:spLocks noChangeArrowheads="1"/>
            </p:cNvSpPr>
            <p:nvPr/>
          </p:nvSpPr>
          <p:spPr bwMode="auto">
            <a:xfrm>
              <a:off x="1700981" y="3735919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2" name="Ellipse 100"/>
            <p:cNvSpPr>
              <a:spLocks noChangeArrowheads="1"/>
            </p:cNvSpPr>
            <p:nvPr/>
          </p:nvSpPr>
          <p:spPr bwMode="auto">
            <a:xfrm>
              <a:off x="2797073" y="3735919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3" name="Ellipse 102"/>
            <p:cNvSpPr>
              <a:spLocks noChangeArrowheads="1"/>
            </p:cNvSpPr>
            <p:nvPr/>
          </p:nvSpPr>
          <p:spPr bwMode="auto">
            <a:xfrm>
              <a:off x="604889" y="3015194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4" name="Ellipse 103"/>
            <p:cNvSpPr>
              <a:spLocks noChangeArrowheads="1"/>
            </p:cNvSpPr>
            <p:nvPr/>
          </p:nvSpPr>
          <p:spPr bwMode="auto">
            <a:xfrm>
              <a:off x="2797073" y="3015194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10295" name="Gruppieren 88"/>
            <p:cNvGrpSpPr>
              <a:grpSpLocks/>
            </p:cNvGrpSpPr>
            <p:nvPr/>
          </p:nvGrpSpPr>
          <p:grpSpPr bwMode="auto">
            <a:xfrm>
              <a:off x="1700981" y="2113494"/>
              <a:ext cx="61200" cy="242175"/>
              <a:chOff x="1662164" y="2113494"/>
              <a:chExt cx="61200" cy="242175"/>
            </a:xfrm>
          </p:grpSpPr>
          <p:sp>
            <p:nvSpPr>
              <p:cNvPr id="10296" name="Ellipse 96"/>
              <p:cNvSpPr>
                <a:spLocks noChangeArrowheads="1"/>
              </p:cNvSpPr>
              <p:nvPr/>
            </p:nvSpPr>
            <p:spPr bwMode="auto">
              <a:xfrm>
                <a:off x="1662164" y="2294469"/>
                <a:ext cx="61200" cy="61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0297" name="Ellipse 105"/>
              <p:cNvSpPr>
                <a:spLocks noChangeArrowheads="1"/>
              </p:cNvSpPr>
              <p:nvPr/>
            </p:nvSpPr>
            <p:spPr bwMode="auto">
              <a:xfrm>
                <a:off x="1662164" y="2113494"/>
                <a:ext cx="61200" cy="612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cxnSp>
            <p:nvCxnSpPr>
              <p:cNvPr id="10298" name="Gerade Verbindung 106"/>
              <p:cNvCxnSpPr>
                <a:cxnSpLocks noChangeShapeType="1"/>
              </p:cNvCxnSpPr>
              <p:nvPr/>
            </p:nvCxnSpPr>
            <p:spPr bwMode="auto">
              <a:xfrm rot="5400000">
                <a:off x="1632877" y="2234582"/>
                <a:ext cx="119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0247" name="Gruppieren 86"/>
          <p:cNvGrpSpPr>
            <a:grpSpLocks/>
          </p:cNvGrpSpPr>
          <p:nvPr/>
        </p:nvGrpSpPr>
        <p:grpSpPr bwMode="auto">
          <a:xfrm>
            <a:off x="3597275" y="788988"/>
            <a:ext cx="4224338" cy="3009900"/>
            <a:chOff x="3545080" y="788652"/>
            <a:chExt cx="4225114" cy="3010233"/>
          </a:xfrm>
        </p:grpSpPr>
        <p:sp>
          <p:nvSpPr>
            <p:cNvPr id="10277" name="Ellipse 53"/>
            <p:cNvSpPr>
              <a:spLocks noChangeArrowheads="1"/>
            </p:cNvSpPr>
            <p:nvPr/>
          </p:nvSpPr>
          <p:spPr bwMode="auto">
            <a:xfrm>
              <a:off x="3545080" y="969627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78" name="Ellipse 70"/>
            <p:cNvSpPr>
              <a:spLocks noChangeArrowheads="1"/>
            </p:cNvSpPr>
            <p:nvPr/>
          </p:nvSpPr>
          <p:spPr bwMode="auto">
            <a:xfrm>
              <a:off x="7708994" y="969627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79" name="Ellipse 71"/>
            <p:cNvSpPr>
              <a:spLocks noChangeArrowheads="1"/>
            </p:cNvSpPr>
            <p:nvPr/>
          </p:nvSpPr>
          <p:spPr bwMode="auto">
            <a:xfrm>
              <a:off x="3545080" y="3737685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80" name="Ellipse 73"/>
            <p:cNvSpPr>
              <a:spLocks noChangeArrowheads="1"/>
            </p:cNvSpPr>
            <p:nvPr/>
          </p:nvSpPr>
          <p:spPr bwMode="auto">
            <a:xfrm>
              <a:off x="5620687" y="3737685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81" name="Ellipse 84"/>
            <p:cNvSpPr>
              <a:spLocks noChangeArrowheads="1"/>
            </p:cNvSpPr>
            <p:nvPr/>
          </p:nvSpPr>
          <p:spPr bwMode="auto">
            <a:xfrm>
              <a:off x="3545080" y="2353656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10282" name="Gruppieren 54"/>
            <p:cNvGrpSpPr>
              <a:grpSpLocks/>
            </p:cNvGrpSpPr>
            <p:nvPr/>
          </p:nvGrpSpPr>
          <p:grpSpPr bwMode="auto">
            <a:xfrm>
              <a:off x="5620687" y="788652"/>
              <a:ext cx="61200" cy="242175"/>
              <a:chOff x="4947708" y="973667"/>
              <a:chExt cx="61200" cy="242175"/>
            </a:xfrm>
          </p:grpSpPr>
          <p:sp>
            <p:nvSpPr>
              <p:cNvPr id="10285" name="Ellipse 67"/>
              <p:cNvSpPr>
                <a:spLocks noChangeArrowheads="1"/>
              </p:cNvSpPr>
              <p:nvPr/>
            </p:nvSpPr>
            <p:spPr bwMode="auto">
              <a:xfrm>
                <a:off x="4947708" y="1154642"/>
                <a:ext cx="61200" cy="61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0286" name="Ellipse 89"/>
              <p:cNvSpPr>
                <a:spLocks noChangeArrowheads="1"/>
              </p:cNvSpPr>
              <p:nvPr/>
            </p:nvSpPr>
            <p:spPr bwMode="auto">
              <a:xfrm>
                <a:off x="4947708" y="973667"/>
                <a:ext cx="61200" cy="612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cxnSp>
            <p:nvCxnSpPr>
              <p:cNvPr id="10287" name="Gerade Verbindung 91"/>
              <p:cNvCxnSpPr>
                <a:cxnSpLocks noChangeShapeType="1"/>
              </p:cNvCxnSpPr>
              <p:nvPr/>
            </p:nvCxnSpPr>
            <p:spPr bwMode="auto">
              <a:xfrm rot="5400000">
                <a:off x="4918421" y="1094755"/>
                <a:ext cx="119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283" name="Ellipse 56"/>
            <p:cNvSpPr>
              <a:spLocks noChangeArrowheads="1"/>
            </p:cNvSpPr>
            <p:nvPr/>
          </p:nvSpPr>
          <p:spPr bwMode="auto">
            <a:xfrm>
              <a:off x="7708994" y="3737685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84" name="Ellipse 57"/>
            <p:cNvSpPr>
              <a:spLocks noChangeArrowheads="1"/>
            </p:cNvSpPr>
            <p:nvPr/>
          </p:nvSpPr>
          <p:spPr bwMode="auto">
            <a:xfrm>
              <a:off x="7708994" y="2353656"/>
              <a:ext cx="61200" cy="61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10248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10275" name="Grafik 7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13" name="Gruppieren 146"/>
          <p:cNvGrpSpPr/>
          <p:nvPr/>
        </p:nvGrpSpPr>
        <p:grpSpPr bwMode="auto">
          <a:xfrm>
            <a:off x="6646328" y="3882451"/>
            <a:ext cx="516974" cy="342900"/>
            <a:chOff x="7027139" y="784239"/>
            <a:chExt cx="517075" cy="343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AutoShape 74"/>
            <p:cNvSpPr>
              <a:spLocks noChangeAspect="1" noChangeArrowheads="1" noTextEdit="1"/>
            </p:cNvSpPr>
            <p:nvPr/>
          </p:nvSpPr>
          <p:spPr bwMode="gray">
            <a:xfrm>
              <a:off x="7027139" y="784239"/>
              <a:ext cx="517075" cy="34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6" name="Freeform 75"/>
            <p:cNvSpPr>
              <a:spLocks/>
            </p:cNvSpPr>
            <p:nvPr/>
          </p:nvSpPr>
          <p:spPr bwMode="gray">
            <a:xfrm>
              <a:off x="7033261" y="787025"/>
              <a:ext cx="500933" cy="337060"/>
            </a:xfrm>
            <a:custGeom>
              <a:avLst/>
              <a:gdLst>
                <a:gd name="T0" fmla="*/ 158630 w 247"/>
                <a:gd name="T1" fmla="*/ 17252 h 256"/>
                <a:gd name="T2" fmla="*/ 144543 w 247"/>
                <a:gd name="T3" fmla="*/ 18873 h 256"/>
                <a:gd name="T4" fmla="*/ 14804 w 247"/>
                <a:gd name="T5" fmla="*/ 18873 h 256"/>
                <a:gd name="T6" fmla="*/ 0 w 247"/>
                <a:gd name="T7" fmla="*/ 17252 h 256"/>
                <a:gd name="T8" fmla="*/ 0 w 247"/>
                <a:gd name="T9" fmla="*/ 1626 h 256"/>
                <a:gd name="T10" fmla="*/ 14804 w 247"/>
                <a:gd name="T11" fmla="*/ 0 h 256"/>
                <a:gd name="T12" fmla="*/ 144543 w 247"/>
                <a:gd name="T13" fmla="*/ 0 h 256"/>
                <a:gd name="T14" fmla="*/ 158630 w 247"/>
                <a:gd name="T15" fmla="*/ 1626 h 256"/>
                <a:gd name="T16" fmla="*/ 158630 w 247"/>
                <a:gd name="T17" fmla="*/ 17252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256"/>
                <a:gd name="T29" fmla="*/ 247 w 247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256">
                  <a:moveTo>
                    <a:pt x="247" y="234"/>
                  </a:moveTo>
                  <a:cubicBezTo>
                    <a:pt x="247" y="246"/>
                    <a:pt x="237" y="256"/>
                    <a:pt x="225" y="256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0" y="256"/>
                    <a:pt x="0" y="246"/>
                    <a:pt x="0" y="2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7" y="0"/>
                    <a:pt x="247" y="10"/>
                    <a:pt x="247" y="22"/>
                  </a:cubicBezTo>
                  <a:lnTo>
                    <a:pt x="247" y="234"/>
                  </a:lnTo>
                  <a:close/>
                </a:path>
              </a:pathLst>
            </a:custGeom>
            <a:solidFill>
              <a:srgbClr val="E0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7" name="Freeform 76"/>
            <p:cNvSpPr>
              <a:spLocks/>
            </p:cNvSpPr>
            <p:nvPr/>
          </p:nvSpPr>
          <p:spPr bwMode="gray">
            <a:xfrm>
              <a:off x="7086138" y="804295"/>
              <a:ext cx="291655" cy="255163"/>
            </a:xfrm>
            <a:custGeom>
              <a:avLst/>
              <a:gdLst>
                <a:gd name="T0" fmla="*/ 130119 w 132"/>
                <a:gd name="T1" fmla="*/ 5132 h 194"/>
                <a:gd name="T2" fmla="*/ 111477 w 132"/>
                <a:gd name="T3" fmla="*/ 0 h 194"/>
                <a:gd name="T4" fmla="*/ 22584 w 132"/>
                <a:gd name="T5" fmla="*/ 0 h 194"/>
                <a:gd name="T6" fmla="*/ 0 w 132"/>
                <a:gd name="T7" fmla="*/ 1671 h 194"/>
                <a:gd name="T8" fmla="*/ 0 w 132"/>
                <a:gd name="T9" fmla="*/ 12607 h 194"/>
                <a:gd name="T10" fmla="*/ 18642 w 132"/>
                <a:gd name="T11" fmla="*/ 14224 h 194"/>
                <a:gd name="T12" fmla="*/ 130119 w 132"/>
                <a:gd name="T13" fmla="*/ 5132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94"/>
                <a:gd name="T23" fmla="*/ 132 w 132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94">
                  <a:moveTo>
                    <a:pt x="132" y="70"/>
                  </a:moveTo>
                  <a:cubicBezTo>
                    <a:pt x="132" y="44"/>
                    <a:pt x="125" y="20"/>
                    <a:pt x="11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3"/>
                    <a:pt x="8" y="192"/>
                    <a:pt x="19" y="194"/>
                  </a:cubicBezTo>
                  <a:cubicBezTo>
                    <a:pt x="81" y="193"/>
                    <a:pt x="132" y="138"/>
                    <a:pt x="132" y="70"/>
                  </a:cubicBezTo>
                  <a:close/>
                </a:path>
              </a:pathLst>
            </a:custGeom>
            <a:solidFill>
              <a:srgbClr val="DE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8" name="Freeform 77"/>
            <p:cNvSpPr>
              <a:spLocks/>
            </p:cNvSpPr>
            <p:nvPr/>
          </p:nvSpPr>
          <p:spPr bwMode="gray">
            <a:xfrm>
              <a:off x="7172966" y="806524"/>
              <a:ext cx="342305" cy="255720"/>
            </a:xfrm>
            <a:custGeom>
              <a:avLst/>
              <a:gdLst>
                <a:gd name="T0" fmla="*/ 128856 w 155"/>
                <a:gd name="T1" fmla="*/ 0 h 194"/>
                <a:gd name="T2" fmla="*/ 43356 w 155"/>
                <a:gd name="T3" fmla="*/ 0 h 194"/>
                <a:gd name="T4" fmla="*/ 81517 w 155"/>
                <a:gd name="T5" fmla="*/ 4730 h 194"/>
                <a:gd name="T6" fmla="*/ 0 w 155"/>
                <a:gd name="T7" fmla="*/ 14380 h 194"/>
                <a:gd name="T8" fmla="*/ 128856 w 155"/>
                <a:gd name="T9" fmla="*/ 14380 h 194"/>
                <a:gd name="T10" fmla="*/ 152409 w 155"/>
                <a:gd name="T11" fmla="*/ 12691 h 194"/>
                <a:gd name="T12" fmla="*/ 152409 w 155"/>
                <a:gd name="T13" fmla="*/ 1630 h 194"/>
                <a:gd name="T14" fmla="*/ 128856 w 15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94"/>
                <a:gd name="T26" fmla="*/ 155 w 155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94">
                  <a:moveTo>
                    <a:pt x="131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80" y="19"/>
                    <a:pt x="83" y="64"/>
                  </a:cubicBezTo>
                  <a:cubicBezTo>
                    <a:pt x="87" y="108"/>
                    <a:pt x="57" y="178"/>
                    <a:pt x="0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44" y="194"/>
                    <a:pt x="155" y="183"/>
                    <a:pt x="155" y="171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10"/>
                    <a:pt x="144" y="0"/>
                    <a:pt x="131" y="0"/>
                  </a:cubicBezTo>
                  <a:close/>
                </a:path>
              </a:pathLst>
            </a:custGeom>
            <a:solidFill>
              <a:srgbClr val="E7E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9" name="Freeform 78"/>
            <p:cNvSpPr>
              <a:spLocks/>
            </p:cNvSpPr>
            <p:nvPr/>
          </p:nvSpPr>
          <p:spPr bwMode="gray">
            <a:xfrm>
              <a:off x="7037157" y="789810"/>
              <a:ext cx="497037" cy="334274"/>
            </a:xfrm>
            <a:custGeom>
              <a:avLst/>
              <a:gdLst>
                <a:gd name="T0" fmla="*/ 152488 w 245"/>
                <a:gd name="T1" fmla="*/ 222 h 254"/>
                <a:gd name="T2" fmla="*/ 152488 w 245"/>
                <a:gd name="T3" fmla="*/ 222 h 254"/>
                <a:gd name="T4" fmla="*/ 139603 w 245"/>
                <a:gd name="T5" fmla="*/ 1188 h 254"/>
                <a:gd name="T6" fmla="*/ 144014 w 245"/>
                <a:gd name="T7" fmla="*/ 2717 h 254"/>
                <a:gd name="T8" fmla="*/ 143481 w 245"/>
                <a:gd name="T9" fmla="*/ 4046 h 254"/>
                <a:gd name="T10" fmla="*/ 143481 w 245"/>
                <a:gd name="T11" fmla="*/ 13443 h 254"/>
                <a:gd name="T12" fmla="*/ 143481 w 245"/>
                <a:gd name="T13" fmla="*/ 13828 h 254"/>
                <a:gd name="T14" fmla="*/ 129387 w 245"/>
                <a:gd name="T15" fmla="*/ 15161 h 254"/>
                <a:gd name="T16" fmla="*/ 30172 w 245"/>
                <a:gd name="T17" fmla="*/ 15161 h 254"/>
                <a:gd name="T18" fmla="*/ 28962 w 245"/>
                <a:gd name="T19" fmla="*/ 15066 h 254"/>
                <a:gd name="T20" fmla="*/ 0 w 245"/>
                <a:gd name="T21" fmla="*/ 17650 h 254"/>
                <a:gd name="T22" fmla="*/ 13603 w 245"/>
                <a:gd name="T23" fmla="*/ 18676 h 254"/>
                <a:gd name="T24" fmla="*/ 143481 w 245"/>
                <a:gd name="T25" fmla="*/ 18676 h 254"/>
                <a:gd name="T26" fmla="*/ 157616 w 245"/>
                <a:gd name="T27" fmla="*/ 17057 h 254"/>
                <a:gd name="T28" fmla="*/ 157616 w 245"/>
                <a:gd name="T29" fmla="*/ 1462 h 254"/>
                <a:gd name="T30" fmla="*/ 152488 w 245"/>
                <a:gd name="T31" fmla="*/ 222 h 2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"/>
                <a:gd name="T49" fmla="*/ 0 h 254"/>
                <a:gd name="T50" fmla="*/ 245 w 245"/>
                <a:gd name="T51" fmla="*/ 254 h 2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" h="254">
                  <a:moveTo>
                    <a:pt x="237" y="3"/>
                  </a:moveTo>
                  <a:cubicBezTo>
                    <a:pt x="237" y="3"/>
                    <a:pt x="237" y="3"/>
                    <a:pt x="237" y="3"/>
                  </a:cubicBezTo>
                  <a:cubicBezTo>
                    <a:pt x="220" y="0"/>
                    <a:pt x="217" y="8"/>
                    <a:pt x="217" y="16"/>
                  </a:cubicBezTo>
                  <a:cubicBezTo>
                    <a:pt x="222" y="22"/>
                    <a:pt x="224" y="29"/>
                    <a:pt x="224" y="37"/>
                  </a:cubicBezTo>
                  <a:cubicBezTo>
                    <a:pt x="224" y="42"/>
                    <a:pt x="225" y="50"/>
                    <a:pt x="223" y="55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223" y="185"/>
                    <a:pt x="223" y="186"/>
                    <a:pt x="223" y="188"/>
                  </a:cubicBezTo>
                  <a:cubicBezTo>
                    <a:pt x="220" y="198"/>
                    <a:pt x="211" y="206"/>
                    <a:pt x="201" y="20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6" y="206"/>
                    <a:pt x="46" y="205"/>
                    <a:pt x="45" y="205"/>
                  </a:cubicBezTo>
                  <a:cubicBezTo>
                    <a:pt x="21" y="205"/>
                    <a:pt x="5" y="211"/>
                    <a:pt x="0" y="240"/>
                  </a:cubicBezTo>
                  <a:cubicBezTo>
                    <a:pt x="3" y="248"/>
                    <a:pt x="11" y="254"/>
                    <a:pt x="21" y="254"/>
                  </a:cubicBezTo>
                  <a:cubicBezTo>
                    <a:pt x="223" y="254"/>
                    <a:pt x="223" y="254"/>
                    <a:pt x="223" y="254"/>
                  </a:cubicBezTo>
                  <a:cubicBezTo>
                    <a:pt x="235" y="254"/>
                    <a:pt x="245" y="244"/>
                    <a:pt x="245" y="232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3"/>
                    <a:pt x="242" y="7"/>
                    <a:pt x="237" y="3"/>
                  </a:cubicBezTo>
                  <a:close/>
                </a:path>
              </a:pathLst>
            </a:custGeom>
            <a:solidFill>
              <a:srgbClr val="CDC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gray">
            <a:xfrm>
              <a:off x="7083911" y="804295"/>
              <a:ext cx="401303" cy="256277"/>
            </a:xfrm>
            <a:custGeom>
              <a:avLst/>
              <a:gdLst>
                <a:gd name="T0" fmla="*/ 126750 w 198"/>
                <a:gd name="T1" fmla="*/ 12576 h 195"/>
                <a:gd name="T2" fmla="*/ 112021 w 198"/>
                <a:gd name="T3" fmla="*/ 14241 h 195"/>
                <a:gd name="T4" fmla="*/ 14773 w 198"/>
                <a:gd name="T5" fmla="*/ 14241 h 195"/>
                <a:gd name="T6" fmla="*/ 0 w 198"/>
                <a:gd name="T7" fmla="*/ 12576 h 195"/>
                <a:gd name="T8" fmla="*/ 0 w 198"/>
                <a:gd name="T9" fmla="*/ 1670 h 195"/>
                <a:gd name="T10" fmla="*/ 14773 w 198"/>
                <a:gd name="T11" fmla="*/ 0 h 195"/>
                <a:gd name="T12" fmla="*/ 112021 w 198"/>
                <a:gd name="T13" fmla="*/ 0 h 195"/>
                <a:gd name="T14" fmla="*/ 126750 w 198"/>
                <a:gd name="T15" fmla="*/ 1670 h 195"/>
                <a:gd name="T16" fmla="*/ 126750 w 198"/>
                <a:gd name="T17" fmla="*/ 1257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195"/>
                <a:gd name="T29" fmla="*/ 198 w 198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195">
                  <a:moveTo>
                    <a:pt x="198" y="172"/>
                  </a:moveTo>
                  <a:cubicBezTo>
                    <a:pt x="198" y="184"/>
                    <a:pt x="188" y="195"/>
                    <a:pt x="175" y="195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10" y="195"/>
                    <a:pt x="0" y="184"/>
                    <a:pt x="0" y="17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8" y="0"/>
                    <a:pt x="198" y="11"/>
                    <a:pt x="198" y="23"/>
                  </a:cubicBezTo>
                  <a:lnTo>
                    <a:pt x="198" y="172"/>
                  </a:lnTo>
                  <a:close/>
                </a:path>
              </a:pathLst>
            </a:cu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2" name="Freeform 80"/>
            <p:cNvSpPr>
              <a:spLocks/>
            </p:cNvSpPr>
            <p:nvPr/>
          </p:nvSpPr>
          <p:spPr bwMode="gray">
            <a:xfrm>
              <a:off x="7046063" y="788139"/>
              <a:ext cx="469208" cy="335946"/>
            </a:xfrm>
            <a:custGeom>
              <a:avLst/>
              <a:gdLst>
                <a:gd name="T0" fmla="*/ 110744 w 249"/>
                <a:gd name="T1" fmla="*/ 17161 h 255"/>
                <a:gd name="T2" fmla="*/ 100510 w 249"/>
                <a:gd name="T3" fmla="*/ 18856 h 255"/>
                <a:gd name="T4" fmla="*/ 10248 w 249"/>
                <a:gd name="T5" fmla="*/ 18856 h 255"/>
                <a:gd name="T6" fmla="*/ 0 w 249"/>
                <a:gd name="T7" fmla="*/ 17161 h 255"/>
                <a:gd name="T8" fmla="*/ 0 w 249"/>
                <a:gd name="T9" fmla="*/ 1695 h 255"/>
                <a:gd name="T10" fmla="*/ 10248 w 249"/>
                <a:gd name="T11" fmla="*/ 0 h 255"/>
                <a:gd name="T12" fmla="*/ 100510 w 249"/>
                <a:gd name="T13" fmla="*/ 0 h 255"/>
                <a:gd name="T14" fmla="*/ 110744 w 249"/>
                <a:gd name="T15" fmla="*/ 1695 h 255"/>
                <a:gd name="T16" fmla="*/ 110744 w 249"/>
                <a:gd name="T17" fmla="*/ 1716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255"/>
                <a:gd name="T29" fmla="*/ 249 w 249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255">
                  <a:moveTo>
                    <a:pt x="249" y="232"/>
                  </a:moveTo>
                  <a:cubicBezTo>
                    <a:pt x="249" y="245"/>
                    <a:pt x="238" y="255"/>
                    <a:pt x="226" y="255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11" y="255"/>
                    <a:pt x="0" y="245"/>
                    <a:pt x="0" y="2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8" y="0"/>
                    <a:pt x="249" y="10"/>
                    <a:pt x="249" y="23"/>
                  </a:cubicBezTo>
                  <a:lnTo>
                    <a:pt x="249" y="232"/>
                  </a:lnTo>
                  <a:close/>
                </a:path>
              </a:pathLst>
            </a:custGeom>
            <a:noFill/>
            <a:ln w="14288">
              <a:solidFill>
                <a:srgbClr val="C6C7C8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3" name="Pfeil nach oben 122"/>
            <p:cNvSpPr/>
            <p:nvPr/>
          </p:nvSpPr>
          <p:spPr>
            <a:xfrm>
              <a:off x="7134483" y="875522"/>
              <a:ext cx="162000" cy="108000"/>
            </a:xfrm>
            <a:prstGeom prst="upArrow">
              <a:avLst>
                <a:gd name="adj1" fmla="val 56614"/>
                <a:gd name="adj2" fmla="val 56614"/>
              </a:avLst>
            </a:prstGeom>
            <a:noFill/>
            <a:ln w="9906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</p:grpSp>
      <p:sp>
        <p:nvSpPr>
          <p:cNvPr id="114" name="Rectangle 4"/>
          <p:cNvSpPr>
            <a:spLocks noChangeArrowheads="1"/>
          </p:cNvSpPr>
          <p:nvPr/>
        </p:nvSpPr>
        <p:spPr bwMode="gray">
          <a:xfrm>
            <a:off x="7243763" y="3848100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kern="0" dirty="0">
                <a:latin typeface="Myriad Pro" pitchFamily="34" charset="0"/>
              </a:rPr>
              <a:t>+</a:t>
            </a:r>
          </a:p>
        </p:txBody>
      </p:sp>
      <p:grpSp>
        <p:nvGrpSpPr>
          <p:cNvPr id="10251" name="Gruppieren 77"/>
          <p:cNvGrpSpPr>
            <a:grpSpLocks/>
          </p:cNvGrpSpPr>
          <p:nvPr/>
        </p:nvGrpSpPr>
        <p:grpSpPr bwMode="auto">
          <a:xfrm>
            <a:off x="3216275" y="987425"/>
            <a:ext cx="347663" cy="338138"/>
            <a:chOff x="203518" y="4966018"/>
            <a:chExt cx="347663" cy="338138"/>
          </a:xfrm>
        </p:grpSpPr>
        <p:pic>
          <p:nvPicPr>
            <p:cNvPr id="10273" name="Grafik 132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0252" name="Gruppieren 73"/>
          <p:cNvGrpSpPr>
            <a:grpSpLocks/>
          </p:cNvGrpSpPr>
          <p:nvPr/>
        </p:nvGrpSpPr>
        <p:grpSpPr bwMode="auto">
          <a:xfrm>
            <a:off x="220663" y="1951038"/>
            <a:ext cx="347662" cy="338137"/>
            <a:chOff x="203518" y="4378643"/>
            <a:chExt cx="347663" cy="338138"/>
          </a:xfrm>
        </p:grpSpPr>
        <p:pic>
          <p:nvPicPr>
            <p:cNvPr id="10271" name="Grafik 13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Rectangle 48"/>
            <p:cNvSpPr>
              <a:spLocks noChangeArrowheads="1"/>
            </p:cNvSpPr>
            <p:nvPr/>
          </p:nvSpPr>
          <p:spPr bwMode="gray">
            <a:xfrm>
              <a:off x="217805" y="4386580"/>
              <a:ext cx="261939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0253" name="Group 45"/>
          <p:cNvGrpSpPr>
            <a:grpSpLocks/>
          </p:cNvGrpSpPr>
          <p:nvPr/>
        </p:nvGrpSpPr>
        <p:grpSpPr bwMode="auto">
          <a:xfrm rot="-1312736">
            <a:off x="2384425" y="36115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026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026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6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0" name="Grafik 109" descr="maus_wisch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613" y="3578225"/>
            <a:ext cx="1423987" cy="709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Textfeld 69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2003</a:t>
            </a:r>
          </a:p>
        </p:txBody>
      </p:sp>
      <p:sp>
        <p:nvSpPr>
          <p:cNvPr id="73" name="Rechteck 72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57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Scaling the images to the required size you need to select the picture with a left mouse-click</a:t>
            </a:r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>. </a:t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258" name="Rectangle 5"/>
          <p:cNvSpPr>
            <a:spLocks noChangeArrowheads="1"/>
          </p:cNvSpPr>
          <p:nvPr/>
        </p:nvSpPr>
        <p:spPr bwMode="gray">
          <a:xfrm>
            <a:off x="639763" y="5538788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Pull the image on its corner points to the size you wish by holding down the mouse- and the shift-button simultaneously. </a:t>
            </a:r>
            <a:endParaRPr lang="de-DE" sz="1200"/>
          </a:p>
          <a:p>
            <a:r>
              <a:rPr lang="de-DE" sz="1200">
                <a:solidFill>
                  <a:srgbClr val="000000"/>
                </a:solidFill>
                <a:latin typeface="Myriad Pro" pitchFamily="34" charset="0"/>
                <a:ea typeface="Arial Unicode MS" pitchFamily="34" charset="-128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6475" y="1584355"/>
            <a:ext cx="2678352" cy="35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7411" y="1940436"/>
            <a:ext cx="1021799" cy="73538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363" y="1572765"/>
            <a:ext cx="2857500" cy="21975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91" name="Picture 2" descr="\\diskstation\PresentationLoad\PRESENTATIONLOAD\4_PRODUKTION\0_BILDERBIBLIOTHEK\Inscale\iStock_000006627332Medium.jpg"/>
          <p:cNvPicPr>
            <a:picLocks noChangeAspect="1" noChangeArrowheads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 bwMode="auto">
          <a:xfrm>
            <a:off x="6034088" y="1572765"/>
            <a:ext cx="2857500" cy="21975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294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Convert picture in black and white</a:t>
            </a:r>
            <a:endParaRPr lang="de-DE" smtClean="0"/>
          </a:p>
        </p:txBody>
      </p:sp>
      <p:grpSp>
        <p:nvGrpSpPr>
          <p:cNvPr id="12295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12349" name="Grafik 132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2296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12347" name="Grafik 137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9" name="Rechteck 108"/>
          <p:cNvSpPr/>
          <p:nvPr/>
        </p:nvSpPr>
        <p:spPr>
          <a:xfrm>
            <a:off x="3444875" y="1739900"/>
            <a:ext cx="212725" cy="184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0" name="Rechteck 139"/>
          <p:cNvSpPr/>
          <p:nvPr/>
        </p:nvSpPr>
        <p:spPr>
          <a:xfrm>
            <a:off x="3651250" y="2130425"/>
            <a:ext cx="804863" cy="18891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2299" name="Gruppieren 77"/>
          <p:cNvGrpSpPr>
            <a:grpSpLocks/>
          </p:cNvGrpSpPr>
          <p:nvPr/>
        </p:nvGrpSpPr>
        <p:grpSpPr bwMode="auto">
          <a:xfrm>
            <a:off x="3221038" y="1190625"/>
            <a:ext cx="347662" cy="338138"/>
            <a:chOff x="203518" y="4966018"/>
            <a:chExt cx="347663" cy="338138"/>
          </a:xfrm>
        </p:grpSpPr>
        <p:pic>
          <p:nvPicPr>
            <p:cNvPr id="12345" name="Grafik 151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5" y="4973956"/>
              <a:ext cx="261939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2300" name="Gruppieren 73"/>
          <p:cNvGrpSpPr>
            <a:grpSpLocks/>
          </p:cNvGrpSpPr>
          <p:nvPr/>
        </p:nvGrpSpPr>
        <p:grpSpPr bwMode="auto">
          <a:xfrm>
            <a:off x="215900" y="1190625"/>
            <a:ext cx="347663" cy="338138"/>
            <a:chOff x="203518" y="4378643"/>
            <a:chExt cx="347663" cy="338138"/>
          </a:xfrm>
        </p:grpSpPr>
        <p:pic>
          <p:nvPicPr>
            <p:cNvPr id="12343" name="Grafik 154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2301" name="Group 45"/>
          <p:cNvGrpSpPr>
            <a:grpSpLocks/>
          </p:cNvGrpSpPr>
          <p:nvPr/>
        </p:nvGrpSpPr>
        <p:grpSpPr bwMode="auto">
          <a:xfrm rot="-1312736">
            <a:off x="4384675" y="2135188"/>
            <a:ext cx="374650" cy="609600"/>
            <a:chOff x="1950" y="1045"/>
            <a:chExt cx="568" cy="928"/>
          </a:xfrm>
        </p:grpSpPr>
        <p:sp>
          <p:nvSpPr>
            <p:cNvPr id="171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332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3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4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5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6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7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8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2339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0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1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2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02" name="Gruppieren 186"/>
          <p:cNvGrpSpPr>
            <a:grpSpLocks/>
          </p:cNvGrpSpPr>
          <p:nvPr/>
        </p:nvGrpSpPr>
        <p:grpSpPr bwMode="auto">
          <a:xfrm>
            <a:off x="203200" y="1377950"/>
            <a:ext cx="2908300" cy="2411413"/>
            <a:chOff x="202763" y="1304476"/>
            <a:chExt cx="2997887" cy="2484887"/>
          </a:xfrm>
        </p:grpSpPr>
        <p:grpSp>
          <p:nvGrpSpPr>
            <p:cNvPr id="12320" name="Gruppieren 54"/>
            <p:cNvGrpSpPr>
              <a:grpSpLocks/>
            </p:cNvGrpSpPr>
            <p:nvPr/>
          </p:nvGrpSpPr>
          <p:grpSpPr bwMode="auto">
            <a:xfrm>
              <a:off x="1671994" y="1304476"/>
              <a:ext cx="61200" cy="242175"/>
              <a:chOff x="4947708" y="973667"/>
              <a:chExt cx="61200" cy="242175"/>
            </a:xfrm>
          </p:grpSpPr>
          <p:sp>
            <p:nvSpPr>
              <p:cNvPr id="12328" name="Ellipse 67"/>
              <p:cNvSpPr>
                <a:spLocks noChangeArrowheads="1"/>
              </p:cNvSpPr>
              <p:nvPr/>
            </p:nvSpPr>
            <p:spPr bwMode="auto">
              <a:xfrm>
                <a:off x="4947708" y="1154642"/>
                <a:ext cx="61200" cy="61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2329" name="Ellipse 89"/>
              <p:cNvSpPr>
                <a:spLocks noChangeArrowheads="1"/>
              </p:cNvSpPr>
              <p:nvPr/>
            </p:nvSpPr>
            <p:spPr bwMode="auto">
              <a:xfrm>
                <a:off x="4947708" y="973667"/>
                <a:ext cx="61200" cy="612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cxnSp>
            <p:nvCxnSpPr>
              <p:cNvPr id="12330" name="Gerade Verbindung 91"/>
              <p:cNvCxnSpPr>
                <a:cxnSpLocks noChangeShapeType="1"/>
              </p:cNvCxnSpPr>
              <p:nvPr/>
            </p:nvCxnSpPr>
            <p:spPr bwMode="auto">
              <a:xfrm rot="5400000">
                <a:off x="4918421" y="1094755"/>
                <a:ext cx="119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2321" name="Ellipse 65"/>
            <p:cNvSpPr>
              <a:spLocks noChangeArrowheads="1"/>
            </p:cNvSpPr>
            <p:nvPr/>
          </p:nvSpPr>
          <p:spPr bwMode="auto">
            <a:xfrm>
              <a:off x="202763" y="3729937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322" name="Ellipse 66"/>
            <p:cNvSpPr>
              <a:spLocks noChangeArrowheads="1"/>
            </p:cNvSpPr>
            <p:nvPr/>
          </p:nvSpPr>
          <p:spPr bwMode="auto">
            <a:xfrm>
              <a:off x="202763" y="2608581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323" name="Ellipse 74"/>
            <p:cNvSpPr>
              <a:spLocks noChangeArrowheads="1"/>
            </p:cNvSpPr>
            <p:nvPr/>
          </p:nvSpPr>
          <p:spPr bwMode="auto">
            <a:xfrm>
              <a:off x="202763" y="1487225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324" name="Ellipse 141"/>
            <p:cNvSpPr>
              <a:spLocks noChangeArrowheads="1"/>
            </p:cNvSpPr>
            <p:nvPr/>
          </p:nvSpPr>
          <p:spPr bwMode="auto">
            <a:xfrm>
              <a:off x="3141224" y="3729937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325" name="Ellipse 142"/>
            <p:cNvSpPr>
              <a:spLocks noChangeArrowheads="1"/>
            </p:cNvSpPr>
            <p:nvPr/>
          </p:nvSpPr>
          <p:spPr bwMode="auto">
            <a:xfrm>
              <a:off x="3141224" y="2608581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326" name="Ellipse 143"/>
            <p:cNvSpPr>
              <a:spLocks noChangeArrowheads="1"/>
            </p:cNvSpPr>
            <p:nvPr/>
          </p:nvSpPr>
          <p:spPr bwMode="auto">
            <a:xfrm>
              <a:off x="3141224" y="1487225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327" name="Ellipse 185"/>
            <p:cNvSpPr>
              <a:spLocks noChangeArrowheads="1"/>
            </p:cNvSpPr>
            <p:nvPr/>
          </p:nvSpPr>
          <p:spPr bwMode="auto">
            <a:xfrm>
              <a:off x="1673768" y="3729937"/>
              <a:ext cx="59426" cy="59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12303" name="Group 45"/>
          <p:cNvGrpSpPr>
            <a:grpSpLocks/>
          </p:cNvGrpSpPr>
          <p:nvPr/>
        </p:nvGrpSpPr>
        <p:grpSpPr bwMode="auto">
          <a:xfrm rot="-1312736">
            <a:off x="2855913" y="3611563"/>
            <a:ext cx="374650" cy="609600"/>
            <a:chOff x="1950" y="1045"/>
            <a:chExt cx="568" cy="928"/>
          </a:xfrm>
        </p:grpSpPr>
        <p:sp>
          <p:nvSpPr>
            <p:cNvPr id="15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309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0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1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2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3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4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5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2316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7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8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19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5" name="Textfeld 64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2003</a:t>
            </a:r>
          </a:p>
        </p:txBody>
      </p:sp>
      <p:sp>
        <p:nvSpPr>
          <p:cNvPr id="69" name="Rechteck 68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Click with the left mouse-button on the picture.</a:t>
            </a:r>
            <a:endParaRPr lang="de-DE" sz="1200"/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2307" name="Rectangle 5"/>
          <p:cNvSpPr>
            <a:spLocks noChangeArrowheads="1"/>
          </p:cNvSpPr>
          <p:nvPr/>
        </p:nvSpPr>
        <p:spPr bwMode="gray">
          <a:xfrm>
            <a:off x="639763" y="56245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Choose in the graphic-window “ color- symbol” followed by “Greyscale”</a:t>
            </a:r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>
            <a:lum/>
          </a:blip>
          <a:srcRect l="1135" t="10436" r="1239" b="1437"/>
          <a:stretch>
            <a:fillRect/>
          </a:stretch>
        </p:blipFill>
        <p:spPr bwMode="auto">
          <a:xfrm>
            <a:off x="5900338" y="1526875"/>
            <a:ext cx="2978274" cy="22366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1835" y="1500832"/>
            <a:ext cx="2678352" cy="35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2" name="Picture 3" descr="\\diskstation\PresentationLoad\PRESENTATIONLOAD\4_PRODUKTION\0_BILDERBIBLIOTHEK\_Layoutbilder\Business - Konzept\1257742_30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5283" r="3523"/>
          <a:stretch>
            <a:fillRect/>
          </a:stretch>
        </p:blipFill>
        <p:spPr bwMode="auto">
          <a:xfrm>
            <a:off x="233363" y="1577032"/>
            <a:ext cx="2756022" cy="22606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4341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Compress pictures </a:t>
            </a:r>
            <a:endParaRPr lang="de-DE" smtClean="0"/>
          </a:p>
        </p:txBody>
      </p:sp>
      <p:grpSp>
        <p:nvGrpSpPr>
          <p:cNvPr id="14342" name="Gruppieren 77"/>
          <p:cNvGrpSpPr>
            <a:grpSpLocks/>
          </p:cNvGrpSpPr>
          <p:nvPr/>
        </p:nvGrpSpPr>
        <p:grpSpPr bwMode="auto">
          <a:xfrm>
            <a:off x="3092450" y="1189038"/>
            <a:ext cx="347663" cy="338137"/>
            <a:chOff x="203518" y="4966018"/>
            <a:chExt cx="347663" cy="338138"/>
          </a:xfrm>
        </p:grpSpPr>
        <p:pic>
          <p:nvPicPr>
            <p:cNvPr id="14418" name="Grafik 151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4343" name="Gruppieren 73"/>
          <p:cNvGrpSpPr>
            <a:grpSpLocks/>
          </p:cNvGrpSpPr>
          <p:nvPr/>
        </p:nvGrpSpPr>
        <p:grpSpPr bwMode="auto">
          <a:xfrm>
            <a:off x="215900" y="1189038"/>
            <a:ext cx="347663" cy="338137"/>
            <a:chOff x="203518" y="4378643"/>
            <a:chExt cx="347663" cy="338138"/>
          </a:xfrm>
        </p:grpSpPr>
        <p:pic>
          <p:nvPicPr>
            <p:cNvPr id="14416" name="Grafik 154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9" name="Rechteck 108"/>
          <p:cNvSpPr/>
          <p:nvPr/>
        </p:nvSpPr>
        <p:spPr>
          <a:xfrm>
            <a:off x="4781550" y="1657350"/>
            <a:ext cx="214313" cy="1825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345" name="Gruppieren 96"/>
          <p:cNvGrpSpPr>
            <a:grpSpLocks/>
          </p:cNvGrpSpPr>
          <p:nvPr/>
        </p:nvGrpSpPr>
        <p:grpSpPr bwMode="auto">
          <a:xfrm>
            <a:off x="203200" y="1368425"/>
            <a:ext cx="2805113" cy="2497138"/>
            <a:chOff x="202764" y="1292112"/>
            <a:chExt cx="2805224" cy="2497251"/>
          </a:xfrm>
        </p:grpSpPr>
        <p:grpSp>
          <p:nvGrpSpPr>
            <p:cNvPr id="14405" name="Gruppieren 54"/>
            <p:cNvGrpSpPr>
              <a:grpSpLocks/>
            </p:cNvGrpSpPr>
            <p:nvPr/>
          </p:nvGrpSpPr>
          <p:grpSpPr bwMode="auto">
            <a:xfrm>
              <a:off x="1628303" y="1292112"/>
              <a:ext cx="59380" cy="234973"/>
              <a:chOff x="4947708" y="973667"/>
              <a:chExt cx="61200" cy="242175"/>
            </a:xfrm>
          </p:grpSpPr>
          <p:sp>
            <p:nvSpPr>
              <p:cNvPr id="14413" name="Ellipse 67"/>
              <p:cNvSpPr>
                <a:spLocks noChangeArrowheads="1"/>
              </p:cNvSpPr>
              <p:nvPr/>
            </p:nvSpPr>
            <p:spPr bwMode="auto">
              <a:xfrm>
                <a:off x="4947708" y="1154642"/>
                <a:ext cx="61200" cy="61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4414" name="Ellipse 89"/>
              <p:cNvSpPr>
                <a:spLocks noChangeArrowheads="1"/>
              </p:cNvSpPr>
              <p:nvPr/>
            </p:nvSpPr>
            <p:spPr bwMode="auto">
              <a:xfrm>
                <a:off x="4947708" y="973667"/>
                <a:ext cx="61200" cy="612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cxnSp>
            <p:nvCxnSpPr>
              <p:cNvPr id="14415" name="Gerade Verbindung 91"/>
              <p:cNvCxnSpPr>
                <a:cxnSpLocks noChangeShapeType="1"/>
              </p:cNvCxnSpPr>
              <p:nvPr/>
            </p:nvCxnSpPr>
            <p:spPr bwMode="auto">
              <a:xfrm rot="5400000">
                <a:off x="4918421" y="1094755"/>
                <a:ext cx="119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4406" name="Ellipse 65"/>
            <p:cNvSpPr>
              <a:spLocks noChangeArrowheads="1"/>
            </p:cNvSpPr>
            <p:nvPr/>
          </p:nvSpPr>
          <p:spPr bwMode="auto">
            <a:xfrm>
              <a:off x="202764" y="37317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07" name="Ellipse 66"/>
            <p:cNvSpPr>
              <a:spLocks noChangeArrowheads="1"/>
            </p:cNvSpPr>
            <p:nvPr/>
          </p:nvSpPr>
          <p:spPr bwMode="auto">
            <a:xfrm>
              <a:off x="202764" y="2600565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08" name="Ellipse 74"/>
            <p:cNvSpPr>
              <a:spLocks noChangeArrowheads="1"/>
            </p:cNvSpPr>
            <p:nvPr/>
          </p:nvSpPr>
          <p:spPr bwMode="auto">
            <a:xfrm>
              <a:off x="202764" y="1469426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09" name="Ellipse 141"/>
            <p:cNvSpPr>
              <a:spLocks noChangeArrowheads="1"/>
            </p:cNvSpPr>
            <p:nvPr/>
          </p:nvSpPr>
          <p:spPr bwMode="auto">
            <a:xfrm>
              <a:off x="2950329" y="37317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10" name="Ellipse 142"/>
            <p:cNvSpPr>
              <a:spLocks noChangeArrowheads="1"/>
            </p:cNvSpPr>
            <p:nvPr/>
          </p:nvSpPr>
          <p:spPr bwMode="auto">
            <a:xfrm>
              <a:off x="2950329" y="2600565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11" name="Ellipse 143"/>
            <p:cNvSpPr>
              <a:spLocks noChangeArrowheads="1"/>
            </p:cNvSpPr>
            <p:nvPr/>
          </p:nvSpPr>
          <p:spPr bwMode="auto">
            <a:xfrm>
              <a:off x="2950329" y="1469426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412" name="Ellipse 185"/>
            <p:cNvSpPr>
              <a:spLocks noChangeArrowheads="1"/>
            </p:cNvSpPr>
            <p:nvPr/>
          </p:nvSpPr>
          <p:spPr bwMode="auto">
            <a:xfrm>
              <a:off x="1630024" y="37317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40" name="Rechteck 139"/>
          <p:cNvSpPr/>
          <p:nvPr/>
        </p:nvSpPr>
        <p:spPr>
          <a:xfrm>
            <a:off x="6175375" y="2320925"/>
            <a:ext cx="793750" cy="220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9" name="Rechteck 98"/>
          <p:cNvSpPr/>
          <p:nvPr/>
        </p:nvSpPr>
        <p:spPr>
          <a:xfrm>
            <a:off x="6148388" y="3062288"/>
            <a:ext cx="1063625" cy="1984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0" name="Rechteck 99"/>
          <p:cNvSpPr/>
          <p:nvPr/>
        </p:nvSpPr>
        <p:spPr>
          <a:xfrm>
            <a:off x="7424738" y="3490913"/>
            <a:ext cx="762000" cy="2381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349" name="Group 45"/>
          <p:cNvGrpSpPr>
            <a:grpSpLocks/>
          </p:cNvGrpSpPr>
          <p:nvPr/>
        </p:nvGrpSpPr>
        <p:grpSpPr bwMode="auto">
          <a:xfrm rot="-1312736">
            <a:off x="8088313" y="3611563"/>
            <a:ext cx="374650" cy="609600"/>
            <a:chOff x="1950" y="1045"/>
            <a:chExt cx="568" cy="928"/>
          </a:xfrm>
        </p:grpSpPr>
        <p:sp>
          <p:nvSpPr>
            <p:cNvPr id="102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439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440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0" name="Gruppieren 77"/>
          <p:cNvGrpSpPr>
            <a:grpSpLocks/>
          </p:cNvGrpSpPr>
          <p:nvPr/>
        </p:nvGrpSpPr>
        <p:grpSpPr bwMode="auto">
          <a:xfrm>
            <a:off x="5864225" y="1189038"/>
            <a:ext cx="347663" cy="338137"/>
            <a:chOff x="203518" y="4966018"/>
            <a:chExt cx="347663" cy="338138"/>
          </a:xfrm>
        </p:grpSpPr>
        <p:pic>
          <p:nvPicPr>
            <p:cNvPr id="14391" name="Grafik 115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4351" name="Gruppieren 121"/>
          <p:cNvGrpSpPr>
            <a:grpSpLocks/>
          </p:cNvGrpSpPr>
          <p:nvPr/>
        </p:nvGrpSpPr>
        <p:grpSpPr bwMode="auto">
          <a:xfrm>
            <a:off x="203200" y="4378325"/>
            <a:ext cx="347663" cy="338138"/>
            <a:chOff x="203518" y="4378643"/>
            <a:chExt cx="347663" cy="338138"/>
          </a:xfrm>
        </p:grpSpPr>
        <p:pic>
          <p:nvPicPr>
            <p:cNvPr id="14389" name="Grafik 122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Rectangle 48"/>
            <p:cNvSpPr>
              <a:spLocks noChangeArrowheads="1"/>
            </p:cNvSpPr>
            <p:nvPr/>
          </p:nvSpPr>
          <p:spPr bwMode="gray">
            <a:xfrm>
              <a:off x="217806" y="4386581"/>
              <a:ext cx="261937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4352" name="Gruppieren 124"/>
          <p:cNvGrpSpPr>
            <a:grpSpLocks/>
          </p:cNvGrpSpPr>
          <p:nvPr/>
        </p:nvGrpSpPr>
        <p:grpSpPr bwMode="auto">
          <a:xfrm>
            <a:off x="203200" y="4965700"/>
            <a:ext cx="347663" cy="338138"/>
            <a:chOff x="203518" y="4966018"/>
            <a:chExt cx="347663" cy="338138"/>
          </a:xfrm>
        </p:grpSpPr>
        <p:pic>
          <p:nvPicPr>
            <p:cNvPr id="14387" name="Grafik 125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4353" name="Gruppieren 127"/>
          <p:cNvGrpSpPr>
            <a:grpSpLocks/>
          </p:cNvGrpSpPr>
          <p:nvPr/>
        </p:nvGrpSpPr>
        <p:grpSpPr bwMode="auto">
          <a:xfrm>
            <a:off x="203200" y="5554663"/>
            <a:ext cx="347663" cy="338137"/>
            <a:chOff x="203518" y="5554980"/>
            <a:chExt cx="347663" cy="338138"/>
          </a:xfrm>
        </p:grpSpPr>
        <p:pic>
          <p:nvPicPr>
            <p:cNvPr id="14385" name="Grafik 128" descr="schatten.png"/>
            <p:cNvPicPr>
              <a:picLocks noChangeAspect="1"/>
            </p:cNvPicPr>
            <p:nvPr/>
          </p:nvPicPr>
          <p:blipFill>
            <a:blip r:embed="rId7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5554980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Rectangle 48"/>
            <p:cNvSpPr>
              <a:spLocks noChangeArrowheads="1"/>
            </p:cNvSpPr>
            <p:nvPr/>
          </p:nvSpPr>
          <p:spPr bwMode="gray">
            <a:xfrm>
              <a:off x="217806" y="5562917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4354" name="Group 45"/>
          <p:cNvGrpSpPr>
            <a:grpSpLocks/>
          </p:cNvGrpSpPr>
          <p:nvPr/>
        </p:nvGrpSpPr>
        <p:grpSpPr bwMode="auto">
          <a:xfrm rot="-1312736">
            <a:off x="2855913" y="3687763"/>
            <a:ext cx="374650" cy="609600"/>
            <a:chOff x="1950" y="1045"/>
            <a:chExt cx="568" cy="928"/>
          </a:xfrm>
        </p:grpSpPr>
        <p:sp>
          <p:nvSpPr>
            <p:cNvPr id="14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437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438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Textfeld 84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2003</a:t>
            </a:r>
          </a:p>
        </p:txBody>
      </p:sp>
      <p:sp>
        <p:nvSpPr>
          <p:cNvPr id="88" name="Rechteck 87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gray">
          <a:xfrm>
            <a:off x="639763" y="43576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You can compress your pictures to a smaller file size.  Select the image with the left mouse-button.</a:t>
            </a:r>
            <a:endParaRPr lang="de-DE" sz="1200"/>
          </a:p>
        </p:txBody>
      </p:sp>
      <p:sp>
        <p:nvSpPr>
          <p:cNvPr id="14358" name="PPTShape_5"/>
          <p:cNvSpPr>
            <a:spLocks noChangeArrowheads="1"/>
          </p:cNvSpPr>
          <p:nvPr/>
        </p:nvSpPr>
        <p:spPr bwMode="gray">
          <a:xfrm>
            <a:off x="639763" y="5019675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Click the menu- window graphic on the symbol “compress picture”</a:t>
            </a:r>
            <a:endParaRPr lang="de-DE" sz="1200"/>
          </a:p>
        </p:txBody>
      </p:sp>
      <p:sp>
        <p:nvSpPr>
          <p:cNvPr id="14359" name="PPTShape_6"/>
          <p:cNvSpPr>
            <a:spLocks noChangeArrowheads="1"/>
          </p:cNvSpPr>
          <p:nvPr/>
        </p:nvSpPr>
        <p:spPr bwMode="gray">
          <a:xfrm>
            <a:off x="639763" y="5562600"/>
            <a:ext cx="825182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Choose “Web/Screen” and   “Compress pictures” to minimize the file size of your pictures to optimize it for web pages or projectors.</a:t>
            </a:r>
            <a:endParaRPr lang="de-DE" sz="1200">
              <a:solidFill>
                <a:srgbClr val="000000"/>
              </a:solidFill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grpSp>
        <p:nvGrpSpPr>
          <p:cNvPr id="14360" name="Group 45"/>
          <p:cNvGrpSpPr>
            <a:grpSpLocks/>
          </p:cNvGrpSpPr>
          <p:nvPr/>
        </p:nvGrpSpPr>
        <p:grpSpPr bwMode="auto">
          <a:xfrm rot="-1312736">
            <a:off x="4910138" y="1811338"/>
            <a:ext cx="374650" cy="609600"/>
            <a:chOff x="1950" y="1045"/>
            <a:chExt cx="568" cy="928"/>
          </a:xfrm>
        </p:grpSpPr>
        <p:sp>
          <p:nvSpPr>
            <p:cNvPr id="131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4362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7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8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4369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998538"/>
            <a:ext cx="2678352" cy="35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Cut pictures</a:t>
            </a:r>
            <a:endParaRPr lang="de-DE" smtClean="0"/>
          </a:p>
        </p:txBody>
      </p:sp>
      <p:pic>
        <p:nvPicPr>
          <p:cNvPr id="66" name="Picture 50" descr="Bild10"/>
          <p:cNvPicPr>
            <a:picLocks noChangeAspect="1" noChangeArrowheads="1"/>
          </p:cNvPicPr>
          <p:nvPr/>
        </p:nvPicPr>
        <p:blipFill>
          <a:blip r:embed="rId5" cstate="print"/>
          <a:srcRect l="29459" r="277" b="14408"/>
          <a:stretch>
            <a:fillRect/>
          </a:stretch>
        </p:blipFill>
        <p:spPr bwMode="auto">
          <a:xfrm>
            <a:off x="233363" y="2139352"/>
            <a:ext cx="2685281" cy="16309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16389" name="Gruppieren 90"/>
          <p:cNvGrpSpPr>
            <a:grpSpLocks/>
          </p:cNvGrpSpPr>
          <p:nvPr/>
        </p:nvGrpSpPr>
        <p:grpSpPr bwMode="auto">
          <a:xfrm>
            <a:off x="3014663" y="2122488"/>
            <a:ext cx="347662" cy="338137"/>
            <a:chOff x="203518" y="4378643"/>
            <a:chExt cx="347663" cy="338138"/>
          </a:xfrm>
        </p:grpSpPr>
        <p:pic>
          <p:nvPicPr>
            <p:cNvPr id="16446" name="Grafik 91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48"/>
            <p:cNvSpPr>
              <a:spLocks noChangeArrowheads="1"/>
            </p:cNvSpPr>
            <p:nvPr/>
          </p:nvSpPr>
          <p:spPr bwMode="gray">
            <a:xfrm>
              <a:off x="217805" y="4386580"/>
              <a:ext cx="261939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6390" name="Gruppieren 93"/>
          <p:cNvGrpSpPr>
            <a:grpSpLocks/>
          </p:cNvGrpSpPr>
          <p:nvPr/>
        </p:nvGrpSpPr>
        <p:grpSpPr bwMode="auto">
          <a:xfrm>
            <a:off x="3625850" y="3500438"/>
            <a:ext cx="347663" cy="338137"/>
            <a:chOff x="203518" y="4966018"/>
            <a:chExt cx="347663" cy="338138"/>
          </a:xfrm>
        </p:grpSpPr>
        <p:pic>
          <p:nvPicPr>
            <p:cNvPr id="16444" name="Grafik 94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91" name="Rechteck 90"/>
          <p:cNvSpPr/>
          <p:nvPr/>
        </p:nvSpPr>
        <p:spPr>
          <a:xfrm>
            <a:off x="1400175" y="1144588"/>
            <a:ext cx="214313" cy="184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392" name="Group 45"/>
          <p:cNvGrpSpPr>
            <a:grpSpLocks/>
          </p:cNvGrpSpPr>
          <p:nvPr/>
        </p:nvGrpSpPr>
        <p:grpSpPr bwMode="auto">
          <a:xfrm rot="-1312736">
            <a:off x="1563688" y="1290638"/>
            <a:ext cx="374650" cy="609600"/>
            <a:chOff x="1950" y="1045"/>
            <a:chExt cx="568" cy="928"/>
          </a:xfrm>
        </p:grpSpPr>
        <p:sp>
          <p:nvSpPr>
            <p:cNvPr id="97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6433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6440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393" name="Gruppieren 116"/>
          <p:cNvGrpSpPr>
            <a:grpSpLocks/>
          </p:cNvGrpSpPr>
          <p:nvPr/>
        </p:nvGrpSpPr>
        <p:grpSpPr bwMode="auto">
          <a:xfrm>
            <a:off x="203200" y="1922463"/>
            <a:ext cx="2744788" cy="1866900"/>
            <a:chOff x="202764" y="1921840"/>
            <a:chExt cx="2744859" cy="1867523"/>
          </a:xfrm>
        </p:grpSpPr>
        <p:grpSp>
          <p:nvGrpSpPr>
            <p:cNvPr id="16421" name="Gruppieren 54"/>
            <p:cNvGrpSpPr>
              <a:grpSpLocks/>
            </p:cNvGrpSpPr>
            <p:nvPr/>
          </p:nvGrpSpPr>
          <p:grpSpPr bwMode="auto">
            <a:xfrm>
              <a:off x="1554129" y="1921840"/>
              <a:ext cx="59380" cy="234973"/>
              <a:chOff x="4947708" y="973667"/>
              <a:chExt cx="61200" cy="242175"/>
            </a:xfrm>
          </p:grpSpPr>
          <p:sp>
            <p:nvSpPr>
              <p:cNvPr id="16429" name="Ellipse 85"/>
              <p:cNvSpPr>
                <a:spLocks noChangeArrowheads="1"/>
              </p:cNvSpPr>
              <p:nvPr/>
            </p:nvSpPr>
            <p:spPr bwMode="auto">
              <a:xfrm>
                <a:off x="4947708" y="1154642"/>
                <a:ext cx="61200" cy="61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6430" name="Ellipse 86"/>
              <p:cNvSpPr>
                <a:spLocks noChangeArrowheads="1"/>
              </p:cNvSpPr>
              <p:nvPr/>
            </p:nvSpPr>
            <p:spPr bwMode="auto">
              <a:xfrm>
                <a:off x="4947708" y="973667"/>
                <a:ext cx="61200" cy="612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cxnSp>
            <p:nvCxnSpPr>
              <p:cNvPr id="16431" name="Gerade Verbindung 88"/>
              <p:cNvCxnSpPr>
                <a:cxnSpLocks noChangeShapeType="1"/>
              </p:cNvCxnSpPr>
              <p:nvPr/>
            </p:nvCxnSpPr>
            <p:spPr bwMode="auto">
              <a:xfrm rot="5400000">
                <a:off x="4918421" y="1094755"/>
                <a:ext cx="119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6422" name="Ellipse 73"/>
            <p:cNvSpPr>
              <a:spLocks noChangeArrowheads="1"/>
            </p:cNvSpPr>
            <p:nvPr/>
          </p:nvSpPr>
          <p:spPr bwMode="auto">
            <a:xfrm>
              <a:off x="202764" y="37317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23" name="Ellipse 77"/>
            <p:cNvSpPr>
              <a:spLocks noChangeArrowheads="1"/>
            </p:cNvSpPr>
            <p:nvPr/>
          </p:nvSpPr>
          <p:spPr bwMode="auto">
            <a:xfrm>
              <a:off x="202764" y="2915429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24" name="Ellipse 80"/>
            <p:cNvSpPr>
              <a:spLocks noChangeArrowheads="1"/>
            </p:cNvSpPr>
            <p:nvPr/>
          </p:nvSpPr>
          <p:spPr bwMode="auto">
            <a:xfrm>
              <a:off x="202764" y="209915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25" name="Ellipse 81"/>
            <p:cNvSpPr>
              <a:spLocks noChangeArrowheads="1"/>
            </p:cNvSpPr>
            <p:nvPr/>
          </p:nvSpPr>
          <p:spPr bwMode="auto">
            <a:xfrm>
              <a:off x="2889964" y="37317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26" name="Ellipse 82"/>
            <p:cNvSpPr>
              <a:spLocks noChangeArrowheads="1"/>
            </p:cNvSpPr>
            <p:nvPr/>
          </p:nvSpPr>
          <p:spPr bwMode="auto">
            <a:xfrm>
              <a:off x="2889964" y="2915429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27" name="Ellipse 83"/>
            <p:cNvSpPr>
              <a:spLocks noChangeArrowheads="1"/>
            </p:cNvSpPr>
            <p:nvPr/>
          </p:nvSpPr>
          <p:spPr bwMode="auto">
            <a:xfrm>
              <a:off x="2889964" y="209915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428" name="Ellipse 84"/>
            <p:cNvSpPr>
              <a:spLocks noChangeArrowheads="1"/>
            </p:cNvSpPr>
            <p:nvPr/>
          </p:nvSpPr>
          <p:spPr bwMode="auto">
            <a:xfrm>
              <a:off x="1554990" y="37317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73" name="Pfeil nach rechts 72"/>
          <p:cNvSpPr/>
          <p:nvPr/>
        </p:nvSpPr>
        <p:spPr>
          <a:xfrm>
            <a:off x="6950075" y="2644775"/>
            <a:ext cx="517525" cy="5556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395" name="Group 45"/>
          <p:cNvGrpSpPr>
            <a:grpSpLocks/>
          </p:cNvGrpSpPr>
          <p:nvPr/>
        </p:nvGrpSpPr>
        <p:grpSpPr bwMode="auto">
          <a:xfrm rot="-1312736">
            <a:off x="2116138" y="36115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6410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5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6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6417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8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9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0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1701" y="2130216"/>
            <a:ext cx="2705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1" name="Grafik 120" descr="maus_wisch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0563" y="3560763"/>
            <a:ext cx="1423987" cy="709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2388" y="2130216"/>
            <a:ext cx="1219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6399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16407" name="Grafik 7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6400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16405" name="Grafik 78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67" name="Textfeld 66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2003</a:t>
            </a:r>
          </a:p>
        </p:txBody>
      </p:sp>
      <p:sp>
        <p:nvSpPr>
          <p:cNvPr id="69" name="Rechteck 68">
            <a:hlinkClick r:id="rId10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03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Select the image and click in the menu-window graphic the icon “cut”</a:t>
            </a:r>
            <a:endParaRPr lang="de-DE" sz="1200"/>
          </a:p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/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6404" name="Rectangle 5"/>
          <p:cNvSpPr>
            <a:spLocks noChangeArrowheads="1"/>
          </p:cNvSpPr>
          <p:nvPr/>
        </p:nvSpPr>
        <p:spPr bwMode="gray">
          <a:xfrm>
            <a:off x="639763" y="5548313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Cut-marks will be appearing on the edges of the pictures. While pulling and holding the mouse-button you will cut the edge of the picture.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017" y="998206"/>
            <a:ext cx="3703571" cy="4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5">
            <a:lum bright="6000" contrast="-40000"/>
          </a:blip>
          <a:srcRect t="9486" b="17692"/>
          <a:stretch>
            <a:fillRect/>
          </a:stretch>
        </p:blipFill>
        <p:spPr bwMode="auto">
          <a:xfrm>
            <a:off x="233363" y="998538"/>
            <a:ext cx="3675062" cy="17827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4" descr="\\diskstation\PresentationLoad\PRESENTATIONLOAD\4_PRODUKTION\0_BILDERBIBLIOTHEK\Inscale\iStock_000006792437Medium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t="9486" b="17692"/>
          <a:stretch>
            <a:fillRect/>
          </a:stretch>
        </p:blipFill>
        <p:spPr bwMode="auto">
          <a:xfrm>
            <a:off x="5217185" y="1987551"/>
            <a:ext cx="3674403" cy="17827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437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Adjust contrast</a:t>
            </a:r>
            <a:endParaRPr lang="de-DE" smtClean="0"/>
          </a:p>
        </p:txBody>
      </p:sp>
      <p:grpSp>
        <p:nvGrpSpPr>
          <p:cNvPr id="18438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18491" name="Grafik 137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8439" name="Gruppieren 73"/>
          <p:cNvGrpSpPr>
            <a:grpSpLocks/>
          </p:cNvGrpSpPr>
          <p:nvPr/>
        </p:nvGrpSpPr>
        <p:grpSpPr bwMode="auto">
          <a:xfrm>
            <a:off x="4011613" y="990600"/>
            <a:ext cx="347662" cy="338138"/>
            <a:chOff x="203518" y="4378643"/>
            <a:chExt cx="347663" cy="338138"/>
          </a:xfrm>
        </p:grpSpPr>
        <p:pic>
          <p:nvPicPr>
            <p:cNvPr id="18489" name="Grafik 154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Rectangle 48"/>
            <p:cNvSpPr>
              <a:spLocks noChangeArrowheads="1"/>
            </p:cNvSpPr>
            <p:nvPr/>
          </p:nvSpPr>
          <p:spPr bwMode="gray">
            <a:xfrm>
              <a:off x="217805" y="4386581"/>
              <a:ext cx="261939" cy="26193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8440" name="Gruppieren 78"/>
          <p:cNvGrpSpPr>
            <a:grpSpLocks/>
          </p:cNvGrpSpPr>
          <p:nvPr/>
        </p:nvGrpSpPr>
        <p:grpSpPr bwMode="auto">
          <a:xfrm>
            <a:off x="203200" y="792163"/>
            <a:ext cx="3732213" cy="2011362"/>
            <a:chOff x="202764" y="792555"/>
            <a:chExt cx="3732282" cy="2010208"/>
          </a:xfrm>
        </p:grpSpPr>
        <p:grpSp>
          <p:nvGrpSpPr>
            <p:cNvPr id="18478" name="Gruppieren 54"/>
            <p:cNvGrpSpPr>
              <a:grpSpLocks/>
            </p:cNvGrpSpPr>
            <p:nvPr/>
          </p:nvGrpSpPr>
          <p:grpSpPr bwMode="auto">
            <a:xfrm>
              <a:off x="2039214" y="792555"/>
              <a:ext cx="59383" cy="234973"/>
              <a:chOff x="4947708" y="973667"/>
              <a:chExt cx="61203" cy="242175"/>
            </a:xfrm>
          </p:grpSpPr>
          <p:sp>
            <p:nvSpPr>
              <p:cNvPr id="18486" name="Ellipse 67"/>
              <p:cNvSpPr>
                <a:spLocks noChangeArrowheads="1"/>
              </p:cNvSpPr>
              <p:nvPr/>
            </p:nvSpPr>
            <p:spPr bwMode="auto">
              <a:xfrm>
                <a:off x="4947711" y="1154642"/>
                <a:ext cx="61200" cy="61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8487" name="Ellipse 89"/>
              <p:cNvSpPr>
                <a:spLocks noChangeArrowheads="1"/>
              </p:cNvSpPr>
              <p:nvPr/>
            </p:nvSpPr>
            <p:spPr bwMode="auto">
              <a:xfrm>
                <a:off x="4947708" y="973667"/>
                <a:ext cx="61200" cy="612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cxnSp>
            <p:nvCxnSpPr>
              <p:cNvPr id="18488" name="Gerade Verbindung 91"/>
              <p:cNvCxnSpPr>
                <a:cxnSpLocks noChangeShapeType="1"/>
              </p:cNvCxnSpPr>
              <p:nvPr/>
            </p:nvCxnSpPr>
            <p:spPr bwMode="auto">
              <a:xfrm rot="5400000">
                <a:off x="4918421" y="1094755"/>
                <a:ext cx="119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479" name="Ellipse 65"/>
            <p:cNvSpPr>
              <a:spLocks noChangeArrowheads="1"/>
            </p:cNvSpPr>
            <p:nvPr/>
          </p:nvSpPr>
          <p:spPr bwMode="auto">
            <a:xfrm>
              <a:off x="202764" y="27451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480" name="Ellipse 66"/>
            <p:cNvSpPr>
              <a:spLocks noChangeArrowheads="1"/>
            </p:cNvSpPr>
            <p:nvPr/>
          </p:nvSpPr>
          <p:spPr bwMode="auto">
            <a:xfrm>
              <a:off x="202764" y="1857487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481" name="Ellipse 74"/>
            <p:cNvSpPr>
              <a:spLocks noChangeArrowheads="1"/>
            </p:cNvSpPr>
            <p:nvPr/>
          </p:nvSpPr>
          <p:spPr bwMode="auto">
            <a:xfrm>
              <a:off x="202764" y="969869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482" name="Ellipse 141"/>
            <p:cNvSpPr>
              <a:spLocks noChangeArrowheads="1"/>
            </p:cNvSpPr>
            <p:nvPr/>
          </p:nvSpPr>
          <p:spPr bwMode="auto">
            <a:xfrm>
              <a:off x="3877387" y="27451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483" name="Ellipse 142"/>
            <p:cNvSpPr>
              <a:spLocks noChangeArrowheads="1"/>
            </p:cNvSpPr>
            <p:nvPr/>
          </p:nvSpPr>
          <p:spPr bwMode="auto">
            <a:xfrm>
              <a:off x="3877387" y="1857487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484" name="Ellipse 143"/>
            <p:cNvSpPr>
              <a:spLocks noChangeArrowheads="1"/>
            </p:cNvSpPr>
            <p:nvPr/>
          </p:nvSpPr>
          <p:spPr bwMode="auto">
            <a:xfrm>
              <a:off x="3877387" y="969869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485" name="Ellipse 185"/>
            <p:cNvSpPr>
              <a:spLocks noChangeArrowheads="1"/>
            </p:cNvSpPr>
            <p:nvPr/>
          </p:nvSpPr>
          <p:spPr bwMode="auto">
            <a:xfrm>
              <a:off x="2040076" y="2745104"/>
              <a:ext cx="57659" cy="576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18441" name="Group 45"/>
          <p:cNvGrpSpPr>
            <a:grpSpLocks/>
          </p:cNvGrpSpPr>
          <p:nvPr/>
        </p:nvGrpSpPr>
        <p:grpSpPr bwMode="auto">
          <a:xfrm rot="-1312736">
            <a:off x="3733800" y="2557463"/>
            <a:ext cx="374650" cy="609600"/>
            <a:chOff x="1950" y="1045"/>
            <a:chExt cx="568" cy="928"/>
          </a:xfrm>
        </p:grpSpPr>
        <p:sp>
          <p:nvSpPr>
            <p:cNvPr id="15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8467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8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9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0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1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2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3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8474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5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6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7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" name="Rechteck 108"/>
          <p:cNvSpPr/>
          <p:nvPr/>
        </p:nvSpPr>
        <p:spPr>
          <a:xfrm>
            <a:off x="5746750" y="1225550"/>
            <a:ext cx="1050925" cy="2476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8443" name="Gruppieren 77"/>
          <p:cNvGrpSpPr>
            <a:grpSpLocks/>
          </p:cNvGrpSpPr>
          <p:nvPr/>
        </p:nvGrpSpPr>
        <p:grpSpPr bwMode="auto">
          <a:xfrm>
            <a:off x="4791075" y="990600"/>
            <a:ext cx="347663" cy="338138"/>
            <a:chOff x="203518" y="4966018"/>
            <a:chExt cx="347663" cy="338138"/>
          </a:xfrm>
        </p:grpSpPr>
        <p:pic>
          <p:nvPicPr>
            <p:cNvPr id="18464" name="Grafik 151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8444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18462" name="Grafik 132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8445" name="Group 45"/>
          <p:cNvGrpSpPr>
            <a:grpSpLocks/>
          </p:cNvGrpSpPr>
          <p:nvPr/>
        </p:nvGrpSpPr>
        <p:grpSpPr bwMode="auto">
          <a:xfrm rot="-1312736">
            <a:off x="6808788" y="1289050"/>
            <a:ext cx="374650" cy="609600"/>
            <a:chOff x="1950" y="1045"/>
            <a:chExt cx="568" cy="928"/>
          </a:xfrm>
        </p:grpSpPr>
        <p:sp>
          <p:nvSpPr>
            <p:cNvPr id="171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8451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2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3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4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5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6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7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18458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9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0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2003</a:t>
            </a:r>
          </a:p>
        </p:txBody>
      </p:sp>
      <p:sp>
        <p:nvSpPr>
          <p:cNvPr id="64" name="Rechteck 63">
            <a:hlinkClick r:id="rId7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48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Select the picture that needs some contrast or brightness adjustments with a left mouse-click</a:t>
            </a:r>
            <a:endParaRPr lang="de-DE" sz="1200"/>
          </a:p>
        </p:txBody>
      </p:sp>
      <p:sp>
        <p:nvSpPr>
          <p:cNvPr id="18449" name="Rectangle 5"/>
          <p:cNvSpPr>
            <a:spLocks noChangeArrowheads="1"/>
          </p:cNvSpPr>
          <p:nvPr/>
        </p:nvSpPr>
        <p:spPr bwMode="gray">
          <a:xfrm>
            <a:off x="639763" y="5538788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In the menu-window graphic you’ll find the option to select the correct  brightness-level for your presentation. 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051300"/>
            <a:ext cx="91567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" name="Gruppieren 14"/>
          <p:cNvGrpSpPr>
            <a:grpSpLocks/>
          </p:cNvGrpSpPr>
          <p:nvPr/>
        </p:nvGrpSpPr>
        <p:grpSpPr bwMode="auto">
          <a:xfrm>
            <a:off x="2220913" y="1576388"/>
            <a:ext cx="4702175" cy="2878137"/>
            <a:chOff x="2407823" y="1575699"/>
            <a:chExt cx="4703004" cy="2878706"/>
          </a:xfrm>
        </p:grpSpPr>
        <p:pic>
          <p:nvPicPr>
            <p:cNvPr id="16" name="Picture 2" descr="C:\Users\Public\Pictures\Sample Pictures\Garden.jpg"/>
            <p:cNvPicPr>
              <a:picLocks noChangeAspect="1" noChangeArrowheads="1"/>
            </p:cNvPicPr>
            <p:nvPr/>
          </p:nvPicPr>
          <p:blipFill>
            <a:blip r:embed="rId3"/>
            <a:srcRect b="18387"/>
            <a:stretch>
              <a:fillRect/>
            </a:stretch>
          </p:blipFill>
          <p:spPr bwMode="auto">
            <a:xfrm>
              <a:off x="2407823" y="1575699"/>
              <a:ext cx="4703004" cy="287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grpSp>
          <p:nvGrpSpPr>
            <p:cNvPr id="20489" name="Gruppieren 23"/>
            <p:cNvGrpSpPr>
              <a:grpSpLocks/>
            </p:cNvGrpSpPr>
            <p:nvPr/>
          </p:nvGrpSpPr>
          <p:grpSpPr bwMode="auto">
            <a:xfrm>
              <a:off x="2407823" y="1575699"/>
              <a:ext cx="4703004" cy="2878706"/>
              <a:chOff x="2407823" y="1575699"/>
              <a:chExt cx="4703004" cy="2878706"/>
            </a:xfrm>
          </p:grpSpPr>
          <p:sp>
            <p:nvSpPr>
              <p:cNvPr id="18" name="L-Form 17"/>
              <p:cNvSpPr/>
              <p:nvPr/>
            </p:nvSpPr>
            <p:spPr>
              <a:xfrm rot="5400000">
                <a:off x="2407820" y="1575702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4608486" y="4395656"/>
                <a:ext cx="301678" cy="587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L-Form 19"/>
              <p:cNvSpPr/>
              <p:nvPr/>
            </p:nvSpPr>
            <p:spPr>
              <a:xfrm rot="16200000" flipH="1">
                <a:off x="6837726" y="1575702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L-Form 20"/>
              <p:cNvSpPr/>
              <p:nvPr/>
            </p:nvSpPr>
            <p:spPr>
              <a:xfrm rot="16200000" flipV="1">
                <a:off x="2407820" y="4181304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L-Form 21"/>
              <p:cNvSpPr/>
              <p:nvPr/>
            </p:nvSpPr>
            <p:spPr>
              <a:xfrm rot="5400000" flipH="1" flipV="1">
                <a:off x="6837726" y="4181304"/>
                <a:ext cx="273104" cy="273098"/>
              </a:xfrm>
              <a:prstGeom prst="corner">
                <a:avLst>
                  <a:gd name="adj1" fmla="val 21220"/>
                  <a:gd name="adj2" fmla="val 2122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4608486" y="1575699"/>
                <a:ext cx="301678" cy="5874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3"/>
              <p:cNvSpPr/>
              <p:nvPr/>
            </p:nvSpPr>
            <p:spPr>
              <a:xfrm rot="5400000">
                <a:off x="2285560" y="2985678"/>
                <a:ext cx="303273" cy="5874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4"/>
              <p:cNvSpPr/>
              <p:nvPr/>
            </p:nvSpPr>
            <p:spPr>
              <a:xfrm rot="5400000">
                <a:off x="6929816" y="2985678"/>
                <a:ext cx="303273" cy="587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9" name="Rechteck 8"/>
          <p:cNvSpPr/>
          <p:nvPr/>
        </p:nvSpPr>
        <p:spPr>
          <a:xfrm>
            <a:off x="0" y="5983288"/>
            <a:ext cx="9144000" cy="30321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Myriad Pro" pitchFamily="34" charset="0"/>
            </a:endParaRP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0" y="4846638"/>
            <a:ext cx="9144000" cy="1136650"/>
          </a:xfrm>
          <a:prstGeom prst="rect">
            <a:avLst/>
          </a:prstGeom>
          <a:solidFill>
            <a:schemeClr val="tx1">
              <a:alpha val="65097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yriad Pro" pitchFamily="34" charset="0"/>
              </a:rPr>
              <a:t>Edit images in </a:t>
            </a:r>
            <a:r>
              <a:rPr lang="en-US" sz="4400" dirty="0" smtClean="0">
                <a:solidFill>
                  <a:schemeClr val="bg1"/>
                </a:solidFill>
                <a:latin typeface="Myriad Pro" pitchFamily="34" charset="0"/>
              </a:rPr>
              <a:t>PowerPoint 2007</a:t>
            </a:r>
            <a:endParaRPr lang="en-US" sz="4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4463" y="136525"/>
            <a:ext cx="17446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pic>
        <p:nvPicPr>
          <p:cNvPr id="11" name="Grafik 10" descr="maus_wisch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388" y="2927350"/>
            <a:ext cx="2501900" cy="124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hteck 25">
            <a:hlinkClick r:id="rId5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054350"/>
            <a:ext cx="9156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362" y="2319331"/>
            <a:ext cx="2176453" cy="14509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9" name="Picture 2" descr="\\diskstation\PresentationLoad\PRESENTATIONLOAD\4_PRODUKTION\0_BILDERBIBLIOTHEK\Inscale\1477751_X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2169" y="998538"/>
            <a:ext cx="4157624" cy="2771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1508" name="Titel 7"/>
          <p:cNvSpPr>
            <a:spLocks noGrp="1"/>
          </p:cNvSpPr>
          <p:nvPr>
            <p:ph type="title"/>
          </p:nvPr>
        </p:nvSpPr>
        <p:spPr bwMode="auto">
          <a:xfrm>
            <a:off x="131763" y="274638"/>
            <a:ext cx="9015412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Scaling pictures </a:t>
            </a:r>
            <a:r>
              <a:rPr lang="en-US" smtClean="0"/>
              <a:t>proportionally</a:t>
            </a:r>
            <a:endParaRPr lang="de-DE" smtClean="0"/>
          </a:p>
        </p:txBody>
      </p:sp>
      <p:grpSp>
        <p:nvGrpSpPr>
          <p:cNvPr id="21509" name="Gruppieren 77"/>
          <p:cNvGrpSpPr>
            <a:grpSpLocks/>
          </p:cNvGrpSpPr>
          <p:nvPr/>
        </p:nvGrpSpPr>
        <p:grpSpPr bwMode="auto">
          <a:xfrm>
            <a:off x="203200" y="5567363"/>
            <a:ext cx="347663" cy="338137"/>
            <a:chOff x="203518" y="4966018"/>
            <a:chExt cx="347663" cy="338138"/>
          </a:xfrm>
        </p:grpSpPr>
        <p:pic>
          <p:nvPicPr>
            <p:cNvPr id="21565" name="Grafik 78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angle 48"/>
            <p:cNvSpPr>
              <a:spLocks noChangeArrowheads="1"/>
            </p:cNvSpPr>
            <p:nvPr/>
          </p:nvSpPr>
          <p:spPr bwMode="gray">
            <a:xfrm>
              <a:off x="217806" y="4973955"/>
              <a:ext cx="261937" cy="2635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1510" name="Gruppieren 73"/>
          <p:cNvGrpSpPr>
            <a:grpSpLocks/>
          </p:cNvGrpSpPr>
          <p:nvPr/>
        </p:nvGrpSpPr>
        <p:grpSpPr bwMode="auto">
          <a:xfrm>
            <a:off x="203200" y="4979988"/>
            <a:ext cx="347663" cy="338137"/>
            <a:chOff x="203518" y="4378643"/>
            <a:chExt cx="347663" cy="338138"/>
          </a:xfrm>
        </p:grpSpPr>
        <p:pic>
          <p:nvPicPr>
            <p:cNvPr id="21563" name="Grafik 7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48"/>
            <p:cNvSpPr>
              <a:spLocks noChangeArrowheads="1"/>
            </p:cNvSpPr>
            <p:nvPr/>
          </p:nvSpPr>
          <p:spPr bwMode="gray">
            <a:xfrm>
              <a:off x="217806" y="4386580"/>
              <a:ext cx="261937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14" name="Rectangle 4"/>
          <p:cNvSpPr>
            <a:spLocks noChangeArrowheads="1"/>
          </p:cNvSpPr>
          <p:nvPr/>
        </p:nvSpPr>
        <p:spPr bwMode="gray">
          <a:xfrm>
            <a:off x="7243763" y="3848100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kern="0" dirty="0">
                <a:latin typeface="Myriad Pro" pitchFamily="34" charset="0"/>
              </a:rPr>
              <a:t>+</a:t>
            </a:r>
          </a:p>
        </p:txBody>
      </p:sp>
      <p:grpSp>
        <p:nvGrpSpPr>
          <p:cNvPr id="21512" name="Gruppieren 77"/>
          <p:cNvGrpSpPr>
            <a:grpSpLocks/>
          </p:cNvGrpSpPr>
          <p:nvPr/>
        </p:nvGrpSpPr>
        <p:grpSpPr bwMode="auto">
          <a:xfrm>
            <a:off x="3216275" y="987425"/>
            <a:ext cx="347663" cy="338138"/>
            <a:chOff x="203518" y="4966018"/>
            <a:chExt cx="347663" cy="338138"/>
          </a:xfrm>
        </p:grpSpPr>
        <p:pic>
          <p:nvPicPr>
            <p:cNvPr id="21561" name="Grafik 132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966018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Rectangle 48"/>
            <p:cNvSpPr>
              <a:spLocks noChangeArrowheads="1"/>
            </p:cNvSpPr>
            <p:nvPr/>
          </p:nvSpPr>
          <p:spPr bwMode="gray">
            <a:xfrm>
              <a:off x="217806" y="4973956"/>
              <a:ext cx="261937" cy="263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1513" name="Gruppieren 73"/>
          <p:cNvGrpSpPr>
            <a:grpSpLocks/>
          </p:cNvGrpSpPr>
          <p:nvPr/>
        </p:nvGrpSpPr>
        <p:grpSpPr bwMode="auto">
          <a:xfrm>
            <a:off x="220663" y="1951038"/>
            <a:ext cx="347662" cy="338137"/>
            <a:chOff x="203518" y="4378643"/>
            <a:chExt cx="347663" cy="338138"/>
          </a:xfrm>
        </p:grpSpPr>
        <p:pic>
          <p:nvPicPr>
            <p:cNvPr id="21559" name="Grafik 135" descr="schatten.png"/>
            <p:cNvPicPr>
              <a:picLocks noChangeAspect="1"/>
            </p:cNvPicPr>
            <p:nvPr/>
          </p:nvPicPr>
          <p:blipFill>
            <a:blip r:embed="rId6">
              <a:lum bright="30000"/>
            </a:blip>
            <a:srcRect l="17603" t="9404" r="15359" b="14528"/>
            <a:stretch>
              <a:fillRect/>
            </a:stretch>
          </p:blipFill>
          <p:spPr bwMode="auto">
            <a:xfrm>
              <a:off x="203518" y="4378643"/>
              <a:ext cx="3476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Rectangle 48"/>
            <p:cNvSpPr>
              <a:spLocks noChangeArrowheads="1"/>
            </p:cNvSpPr>
            <p:nvPr/>
          </p:nvSpPr>
          <p:spPr bwMode="gray">
            <a:xfrm>
              <a:off x="217805" y="4386580"/>
              <a:ext cx="261939" cy="2619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de-DE" sz="1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de-DE" sz="1600" b="1" noProof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pSp>
        <p:nvGrpSpPr>
          <p:cNvPr id="21514" name="Gruppieren 126"/>
          <p:cNvGrpSpPr>
            <a:grpSpLocks/>
          </p:cNvGrpSpPr>
          <p:nvPr/>
        </p:nvGrpSpPr>
        <p:grpSpPr bwMode="auto">
          <a:xfrm>
            <a:off x="3570288" y="771525"/>
            <a:ext cx="4244975" cy="3036888"/>
            <a:chOff x="3570791" y="771104"/>
            <a:chExt cx="4244580" cy="3037009"/>
          </a:xfrm>
        </p:grpSpPr>
        <p:sp>
          <p:nvSpPr>
            <p:cNvPr id="94" name="Rechteck 93"/>
            <p:cNvSpPr/>
            <p:nvPr/>
          </p:nvSpPr>
          <p:spPr>
            <a:xfrm>
              <a:off x="3619998" y="998126"/>
              <a:ext cx="4160451" cy="2771885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3570791" y="2353905"/>
              <a:ext cx="61906" cy="603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7753464" y="2353905"/>
              <a:ext cx="61907" cy="603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39178" y="960025"/>
              <a:ext cx="74605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570791" y="3731910"/>
              <a:ext cx="76193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5661333" y="3739847"/>
              <a:ext cx="61907" cy="6032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739178" y="3731910"/>
              <a:ext cx="74605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1554" name="Gruppieren 125"/>
            <p:cNvGrpSpPr>
              <a:grpSpLocks/>
            </p:cNvGrpSpPr>
            <p:nvPr/>
          </p:nvGrpSpPr>
          <p:grpSpPr bwMode="auto">
            <a:xfrm>
              <a:off x="5652003" y="771104"/>
              <a:ext cx="75600" cy="257824"/>
              <a:chOff x="5652003" y="771104"/>
              <a:chExt cx="75600" cy="257824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5651809" y="771104"/>
                <a:ext cx="76193" cy="7620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5661333" y="967962"/>
                <a:ext cx="60319" cy="60327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25" name="Gerade Verbindung 124"/>
              <p:cNvCxnSpPr/>
              <p:nvPr/>
            </p:nvCxnSpPr>
            <p:spPr>
              <a:xfrm rot="5400000">
                <a:off x="5631166" y="907634"/>
                <a:ext cx="120655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Ellipse 72"/>
            <p:cNvSpPr/>
            <p:nvPr/>
          </p:nvSpPr>
          <p:spPr>
            <a:xfrm>
              <a:off x="3570791" y="960025"/>
              <a:ext cx="76193" cy="7620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1515" name="Gruppieren 145"/>
          <p:cNvGrpSpPr>
            <a:grpSpLocks/>
          </p:cNvGrpSpPr>
          <p:nvPr/>
        </p:nvGrpSpPr>
        <p:grpSpPr bwMode="auto">
          <a:xfrm>
            <a:off x="203200" y="2103438"/>
            <a:ext cx="2246313" cy="1704975"/>
            <a:chOff x="202883" y="2103018"/>
            <a:chExt cx="2247300" cy="1705095"/>
          </a:xfrm>
        </p:grpSpPr>
        <p:sp>
          <p:nvSpPr>
            <p:cNvPr id="129" name="Rechteck 128"/>
            <p:cNvSpPr/>
            <p:nvPr/>
          </p:nvSpPr>
          <p:spPr>
            <a:xfrm>
              <a:off x="233059" y="2314170"/>
              <a:ext cx="2190124" cy="1455840"/>
            </a:xfrm>
            <a:prstGeom prst="rect">
              <a:avLst/>
            </a:prstGeom>
            <a:ln>
              <a:solidFill>
                <a:srgbClr val="0064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02883" y="3015894"/>
              <a:ext cx="61940" cy="619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1287622" y="3746196"/>
              <a:ext cx="61939" cy="619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2373950" y="2285593"/>
              <a:ext cx="76233" cy="74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202883" y="3731908"/>
              <a:ext cx="76233" cy="7620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2388243" y="3015894"/>
              <a:ext cx="61940" cy="619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2373950" y="3731908"/>
              <a:ext cx="76233" cy="7620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21542" name="Gruppieren 139"/>
            <p:cNvGrpSpPr>
              <a:grpSpLocks/>
            </p:cNvGrpSpPr>
            <p:nvPr/>
          </p:nvGrpSpPr>
          <p:grpSpPr bwMode="auto">
            <a:xfrm>
              <a:off x="1288733" y="2103018"/>
              <a:ext cx="75600" cy="257824"/>
              <a:chOff x="5656766" y="771104"/>
              <a:chExt cx="75600" cy="257824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5657243" y="771104"/>
                <a:ext cx="74646" cy="7620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rgbClr val="00FF00"/>
                  </a:gs>
                  <a:gs pos="100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662008" y="967968"/>
                <a:ext cx="60351" cy="6032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4000">
                    <a:schemeClr val="accent5">
                      <a:lumMod val="90000"/>
                    </a:schemeClr>
                  </a:gs>
                </a:gsLst>
                <a:lin ang="5400000" scaled="0"/>
              </a:gra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44" name="Gerade Verbindung 143"/>
              <p:cNvCxnSpPr/>
              <p:nvPr/>
            </p:nvCxnSpPr>
            <p:spPr>
              <a:xfrm rot="5400000">
                <a:off x="5631854" y="907639"/>
                <a:ext cx="120658" cy="0"/>
              </a:xfrm>
              <a:prstGeom prst="line">
                <a:avLst/>
              </a:prstGeom>
              <a:ln>
                <a:solidFill>
                  <a:srgbClr val="0064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Ellipse 140"/>
            <p:cNvSpPr/>
            <p:nvPr/>
          </p:nvSpPr>
          <p:spPr>
            <a:xfrm>
              <a:off x="202883" y="2285593"/>
              <a:ext cx="76233" cy="74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  <a:gs pos="54000">
                  <a:schemeClr val="accent5">
                    <a:lumMod val="90000"/>
                  </a:schemeClr>
                </a:gs>
              </a:gsLst>
              <a:lin ang="540000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121" name="Grafik 120" descr="maus_wisch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613" y="3578225"/>
            <a:ext cx="1423987" cy="709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uppieren 146"/>
          <p:cNvGrpSpPr/>
          <p:nvPr/>
        </p:nvGrpSpPr>
        <p:grpSpPr bwMode="auto">
          <a:xfrm>
            <a:off x="6646328" y="3882451"/>
            <a:ext cx="516974" cy="342900"/>
            <a:chOff x="7027139" y="784239"/>
            <a:chExt cx="517075" cy="343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AutoShape 74"/>
            <p:cNvSpPr>
              <a:spLocks noChangeAspect="1" noChangeArrowheads="1" noTextEdit="1"/>
            </p:cNvSpPr>
            <p:nvPr/>
          </p:nvSpPr>
          <p:spPr bwMode="gray">
            <a:xfrm>
              <a:off x="7027139" y="784239"/>
              <a:ext cx="517075" cy="34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6" name="Freeform 75"/>
            <p:cNvSpPr>
              <a:spLocks/>
            </p:cNvSpPr>
            <p:nvPr/>
          </p:nvSpPr>
          <p:spPr bwMode="gray">
            <a:xfrm>
              <a:off x="7033261" y="787025"/>
              <a:ext cx="500933" cy="337060"/>
            </a:xfrm>
            <a:custGeom>
              <a:avLst/>
              <a:gdLst>
                <a:gd name="T0" fmla="*/ 158630 w 247"/>
                <a:gd name="T1" fmla="*/ 17252 h 256"/>
                <a:gd name="T2" fmla="*/ 144543 w 247"/>
                <a:gd name="T3" fmla="*/ 18873 h 256"/>
                <a:gd name="T4" fmla="*/ 14804 w 247"/>
                <a:gd name="T5" fmla="*/ 18873 h 256"/>
                <a:gd name="T6" fmla="*/ 0 w 247"/>
                <a:gd name="T7" fmla="*/ 17252 h 256"/>
                <a:gd name="T8" fmla="*/ 0 w 247"/>
                <a:gd name="T9" fmla="*/ 1626 h 256"/>
                <a:gd name="T10" fmla="*/ 14804 w 247"/>
                <a:gd name="T11" fmla="*/ 0 h 256"/>
                <a:gd name="T12" fmla="*/ 144543 w 247"/>
                <a:gd name="T13" fmla="*/ 0 h 256"/>
                <a:gd name="T14" fmla="*/ 158630 w 247"/>
                <a:gd name="T15" fmla="*/ 1626 h 256"/>
                <a:gd name="T16" fmla="*/ 158630 w 247"/>
                <a:gd name="T17" fmla="*/ 17252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256"/>
                <a:gd name="T29" fmla="*/ 247 w 247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256">
                  <a:moveTo>
                    <a:pt x="247" y="234"/>
                  </a:moveTo>
                  <a:cubicBezTo>
                    <a:pt x="247" y="246"/>
                    <a:pt x="237" y="256"/>
                    <a:pt x="225" y="256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0" y="256"/>
                    <a:pt x="0" y="246"/>
                    <a:pt x="0" y="2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7" y="0"/>
                    <a:pt x="247" y="10"/>
                    <a:pt x="247" y="22"/>
                  </a:cubicBezTo>
                  <a:lnTo>
                    <a:pt x="247" y="234"/>
                  </a:lnTo>
                  <a:close/>
                </a:path>
              </a:pathLst>
            </a:custGeom>
            <a:solidFill>
              <a:srgbClr val="E0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7" name="Freeform 76"/>
            <p:cNvSpPr>
              <a:spLocks/>
            </p:cNvSpPr>
            <p:nvPr/>
          </p:nvSpPr>
          <p:spPr bwMode="gray">
            <a:xfrm>
              <a:off x="7086138" y="804295"/>
              <a:ext cx="291655" cy="255163"/>
            </a:xfrm>
            <a:custGeom>
              <a:avLst/>
              <a:gdLst>
                <a:gd name="T0" fmla="*/ 130119 w 132"/>
                <a:gd name="T1" fmla="*/ 5132 h 194"/>
                <a:gd name="T2" fmla="*/ 111477 w 132"/>
                <a:gd name="T3" fmla="*/ 0 h 194"/>
                <a:gd name="T4" fmla="*/ 22584 w 132"/>
                <a:gd name="T5" fmla="*/ 0 h 194"/>
                <a:gd name="T6" fmla="*/ 0 w 132"/>
                <a:gd name="T7" fmla="*/ 1671 h 194"/>
                <a:gd name="T8" fmla="*/ 0 w 132"/>
                <a:gd name="T9" fmla="*/ 12607 h 194"/>
                <a:gd name="T10" fmla="*/ 18642 w 132"/>
                <a:gd name="T11" fmla="*/ 14224 h 194"/>
                <a:gd name="T12" fmla="*/ 130119 w 132"/>
                <a:gd name="T13" fmla="*/ 5132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94"/>
                <a:gd name="T23" fmla="*/ 132 w 132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94">
                  <a:moveTo>
                    <a:pt x="132" y="70"/>
                  </a:moveTo>
                  <a:cubicBezTo>
                    <a:pt x="132" y="44"/>
                    <a:pt x="125" y="20"/>
                    <a:pt x="11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3"/>
                    <a:pt x="8" y="192"/>
                    <a:pt x="19" y="194"/>
                  </a:cubicBezTo>
                  <a:cubicBezTo>
                    <a:pt x="81" y="193"/>
                    <a:pt x="132" y="138"/>
                    <a:pt x="132" y="70"/>
                  </a:cubicBezTo>
                  <a:close/>
                </a:path>
              </a:pathLst>
            </a:custGeom>
            <a:solidFill>
              <a:srgbClr val="DE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8" name="Freeform 77"/>
            <p:cNvSpPr>
              <a:spLocks/>
            </p:cNvSpPr>
            <p:nvPr/>
          </p:nvSpPr>
          <p:spPr bwMode="gray">
            <a:xfrm>
              <a:off x="7172966" y="806524"/>
              <a:ext cx="342305" cy="255720"/>
            </a:xfrm>
            <a:custGeom>
              <a:avLst/>
              <a:gdLst>
                <a:gd name="T0" fmla="*/ 128856 w 155"/>
                <a:gd name="T1" fmla="*/ 0 h 194"/>
                <a:gd name="T2" fmla="*/ 43356 w 155"/>
                <a:gd name="T3" fmla="*/ 0 h 194"/>
                <a:gd name="T4" fmla="*/ 81517 w 155"/>
                <a:gd name="T5" fmla="*/ 4730 h 194"/>
                <a:gd name="T6" fmla="*/ 0 w 155"/>
                <a:gd name="T7" fmla="*/ 14380 h 194"/>
                <a:gd name="T8" fmla="*/ 128856 w 155"/>
                <a:gd name="T9" fmla="*/ 14380 h 194"/>
                <a:gd name="T10" fmla="*/ 152409 w 155"/>
                <a:gd name="T11" fmla="*/ 12691 h 194"/>
                <a:gd name="T12" fmla="*/ 152409 w 155"/>
                <a:gd name="T13" fmla="*/ 1630 h 194"/>
                <a:gd name="T14" fmla="*/ 128856 w 15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94"/>
                <a:gd name="T26" fmla="*/ 155 w 155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94">
                  <a:moveTo>
                    <a:pt x="131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80" y="19"/>
                    <a:pt x="83" y="64"/>
                  </a:cubicBezTo>
                  <a:cubicBezTo>
                    <a:pt x="87" y="108"/>
                    <a:pt x="57" y="178"/>
                    <a:pt x="0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44" y="194"/>
                    <a:pt x="155" y="183"/>
                    <a:pt x="155" y="171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10"/>
                    <a:pt x="144" y="0"/>
                    <a:pt x="131" y="0"/>
                  </a:cubicBezTo>
                  <a:close/>
                </a:path>
              </a:pathLst>
            </a:custGeom>
            <a:solidFill>
              <a:srgbClr val="E7E6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19" name="Freeform 78"/>
            <p:cNvSpPr>
              <a:spLocks/>
            </p:cNvSpPr>
            <p:nvPr/>
          </p:nvSpPr>
          <p:spPr bwMode="gray">
            <a:xfrm>
              <a:off x="7037157" y="789810"/>
              <a:ext cx="497037" cy="334274"/>
            </a:xfrm>
            <a:custGeom>
              <a:avLst/>
              <a:gdLst>
                <a:gd name="T0" fmla="*/ 152488 w 245"/>
                <a:gd name="T1" fmla="*/ 222 h 254"/>
                <a:gd name="T2" fmla="*/ 152488 w 245"/>
                <a:gd name="T3" fmla="*/ 222 h 254"/>
                <a:gd name="T4" fmla="*/ 139603 w 245"/>
                <a:gd name="T5" fmla="*/ 1188 h 254"/>
                <a:gd name="T6" fmla="*/ 144014 w 245"/>
                <a:gd name="T7" fmla="*/ 2717 h 254"/>
                <a:gd name="T8" fmla="*/ 143481 w 245"/>
                <a:gd name="T9" fmla="*/ 4046 h 254"/>
                <a:gd name="T10" fmla="*/ 143481 w 245"/>
                <a:gd name="T11" fmla="*/ 13443 h 254"/>
                <a:gd name="T12" fmla="*/ 143481 w 245"/>
                <a:gd name="T13" fmla="*/ 13828 h 254"/>
                <a:gd name="T14" fmla="*/ 129387 w 245"/>
                <a:gd name="T15" fmla="*/ 15161 h 254"/>
                <a:gd name="T16" fmla="*/ 30172 w 245"/>
                <a:gd name="T17" fmla="*/ 15161 h 254"/>
                <a:gd name="T18" fmla="*/ 28962 w 245"/>
                <a:gd name="T19" fmla="*/ 15066 h 254"/>
                <a:gd name="T20" fmla="*/ 0 w 245"/>
                <a:gd name="T21" fmla="*/ 17650 h 254"/>
                <a:gd name="T22" fmla="*/ 13603 w 245"/>
                <a:gd name="T23" fmla="*/ 18676 h 254"/>
                <a:gd name="T24" fmla="*/ 143481 w 245"/>
                <a:gd name="T25" fmla="*/ 18676 h 254"/>
                <a:gd name="T26" fmla="*/ 157616 w 245"/>
                <a:gd name="T27" fmla="*/ 17057 h 254"/>
                <a:gd name="T28" fmla="*/ 157616 w 245"/>
                <a:gd name="T29" fmla="*/ 1462 h 254"/>
                <a:gd name="T30" fmla="*/ 152488 w 245"/>
                <a:gd name="T31" fmla="*/ 222 h 2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"/>
                <a:gd name="T49" fmla="*/ 0 h 254"/>
                <a:gd name="T50" fmla="*/ 245 w 245"/>
                <a:gd name="T51" fmla="*/ 254 h 2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" h="254">
                  <a:moveTo>
                    <a:pt x="237" y="3"/>
                  </a:moveTo>
                  <a:cubicBezTo>
                    <a:pt x="237" y="3"/>
                    <a:pt x="237" y="3"/>
                    <a:pt x="237" y="3"/>
                  </a:cubicBezTo>
                  <a:cubicBezTo>
                    <a:pt x="220" y="0"/>
                    <a:pt x="217" y="8"/>
                    <a:pt x="217" y="16"/>
                  </a:cubicBezTo>
                  <a:cubicBezTo>
                    <a:pt x="222" y="22"/>
                    <a:pt x="224" y="29"/>
                    <a:pt x="224" y="37"/>
                  </a:cubicBezTo>
                  <a:cubicBezTo>
                    <a:pt x="224" y="42"/>
                    <a:pt x="225" y="50"/>
                    <a:pt x="223" y="55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223" y="185"/>
                    <a:pt x="223" y="186"/>
                    <a:pt x="223" y="188"/>
                  </a:cubicBezTo>
                  <a:cubicBezTo>
                    <a:pt x="220" y="198"/>
                    <a:pt x="211" y="206"/>
                    <a:pt x="201" y="20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6" y="206"/>
                    <a:pt x="46" y="205"/>
                    <a:pt x="45" y="205"/>
                  </a:cubicBezTo>
                  <a:cubicBezTo>
                    <a:pt x="21" y="205"/>
                    <a:pt x="5" y="211"/>
                    <a:pt x="0" y="240"/>
                  </a:cubicBezTo>
                  <a:cubicBezTo>
                    <a:pt x="3" y="248"/>
                    <a:pt x="11" y="254"/>
                    <a:pt x="21" y="254"/>
                  </a:cubicBezTo>
                  <a:cubicBezTo>
                    <a:pt x="223" y="254"/>
                    <a:pt x="223" y="254"/>
                    <a:pt x="223" y="254"/>
                  </a:cubicBezTo>
                  <a:cubicBezTo>
                    <a:pt x="235" y="254"/>
                    <a:pt x="245" y="244"/>
                    <a:pt x="245" y="232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3"/>
                    <a:pt x="242" y="7"/>
                    <a:pt x="237" y="3"/>
                  </a:cubicBezTo>
                  <a:close/>
                </a:path>
              </a:pathLst>
            </a:custGeom>
            <a:solidFill>
              <a:srgbClr val="CDCE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gray">
            <a:xfrm>
              <a:off x="7083911" y="804295"/>
              <a:ext cx="401303" cy="256277"/>
            </a:xfrm>
            <a:custGeom>
              <a:avLst/>
              <a:gdLst>
                <a:gd name="T0" fmla="*/ 126750 w 198"/>
                <a:gd name="T1" fmla="*/ 12576 h 195"/>
                <a:gd name="T2" fmla="*/ 112021 w 198"/>
                <a:gd name="T3" fmla="*/ 14241 h 195"/>
                <a:gd name="T4" fmla="*/ 14773 w 198"/>
                <a:gd name="T5" fmla="*/ 14241 h 195"/>
                <a:gd name="T6" fmla="*/ 0 w 198"/>
                <a:gd name="T7" fmla="*/ 12576 h 195"/>
                <a:gd name="T8" fmla="*/ 0 w 198"/>
                <a:gd name="T9" fmla="*/ 1670 h 195"/>
                <a:gd name="T10" fmla="*/ 14773 w 198"/>
                <a:gd name="T11" fmla="*/ 0 h 195"/>
                <a:gd name="T12" fmla="*/ 112021 w 198"/>
                <a:gd name="T13" fmla="*/ 0 h 195"/>
                <a:gd name="T14" fmla="*/ 126750 w 198"/>
                <a:gd name="T15" fmla="*/ 1670 h 195"/>
                <a:gd name="T16" fmla="*/ 126750 w 198"/>
                <a:gd name="T17" fmla="*/ 1257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195"/>
                <a:gd name="T29" fmla="*/ 198 w 198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195">
                  <a:moveTo>
                    <a:pt x="198" y="172"/>
                  </a:moveTo>
                  <a:cubicBezTo>
                    <a:pt x="198" y="184"/>
                    <a:pt x="188" y="195"/>
                    <a:pt x="175" y="195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10" y="195"/>
                    <a:pt x="0" y="184"/>
                    <a:pt x="0" y="17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8" y="0"/>
                    <a:pt x="198" y="11"/>
                    <a:pt x="198" y="23"/>
                  </a:cubicBezTo>
                  <a:lnTo>
                    <a:pt x="198" y="172"/>
                  </a:lnTo>
                  <a:close/>
                </a:path>
              </a:pathLst>
            </a:cu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2" name="Freeform 80"/>
            <p:cNvSpPr>
              <a:spLocks/>
            </p:cNvSpPr>
            <p:nvPr/>
          </p:nvSpPr>
          <p:spPr bwMode="gray">
            <a:xfrm>
              <a:off x="7046063" y="788139"/>
              <a:ext cx="469208" cy="335946"/>
            </a:xfrm>
            <a:custGeom>
              <a:avLst/>
              <a:gdLst>
                <a:gd name="T0" fmla="*/ 110744 w 249"/>
                <a:gd name="T1" fmla="*/ 17161 h 255"/>
                <a:gd name="T2" fmla="*/ 100510 w 249"/>
                <a:gd name="T3" fmla="*/ 18856 h 255"/>
                <a:gd name="T4" fmla="*/ 10248 w 249"/>
                <a:gd name="T5" fmla="*/ 18856 h 255"/>
                <a:gd name="T6" fmla="*/ 0 w 249"/>
                <a:gd name="T7" fmla="*/ 17161 h 255"/>
                <a:gd name="T8" fmla="*/ 0 w 249"/>
                <a:gd name="T9" fmla="*/ 1695 h 255"/>
                <a:gd name="T10" fmla="*/ 10248 w 249"/>
                <a:gd name="T11" fmla="*/ 0 h 255"/>
                <a:gd name="T12" fmla="*/ 100510 w 249"/>
                <a:gd name="T13" fmla="*/ 0 h 255"/>
                <a:gd name="T14" fmla="*/ 110744 w 249"/>
                <a:gd name="T15" fmla="*/ 1695 h 255"/>
                <a:gd name="T16" fmla="*/ 110744 w 249"/>
                <a:gd name="T17" fmla="*/ 1716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255"/>
                <a:gd name="T29" fmla="*/ 249 w 249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255">
                  <a:moveTo>
                    <a:pt x="249" y="232"/>
                  </a:moveTo>
                  <a:cubicBezTo>
                    <a:pt x="249" y="245"/>
                    <a:pt x="238" y="255"/>
                    <a:pt x="226" y="255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11" y="255"/>
                    <a:pt x="0" y="245"/>
                    <a:pt x="0" y="2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8" y="0"/>
                    <a:pt x="249" y="10"/>
                    <a:pt x="249" y="23"/>
                  </a:cubicBezTo>
                  <a:lnTo>
                    <a:pt x="249" y="232"/>
                  </a:lnTo>
                  <a:close/>
                </a:path>
              </a:pathLst>
            </a:custGeom>
            <a:noFill/>
            <a:ln w="14288">
              <a:solidFill>
                <a:srgbClr val="C6C7C8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123" name="Pfeil nach oben 122"/>
            <p:cNvSpPr/>
            <p:nvPr/>
          </p:nvSpPr>
          <p:spPr>
            <a:xfrm>
              <a:off x="7134483" y="875522"/>
              <a:ext cx="162000" cy="108000"/>
            </a:xfrm>
            <a:prstGeom prst="upArrow">
              <a:avLst>
                <a:gd name="adj1" fmla="val 56614"/>
                <a:gd name="adj2" fmla="val 56614"/>
              </a:avLst>
            </a:prstGeom>
            <a:noFill/>
            <a:ln w="9906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Myriad Pro" pitchFamily="34" charset="0"/>
              </a:endParaRPr>
            </a:p>
          </p:txBody>
        </p:sp>
      </p:grpSp>
      <p:grpSp>
        <p:nvGrpSpPr>
          <p:cNvPr id="21518" name="Group 45"/>
          <p:cNvGrpSpPr>
            <a:grpSpLocks/>
          </p:cNvGrpSpPr>
          <p:nvPr/>
        </p:nvGrpSpPr>
        <p:grpSpPr bwMode="auto">
          <a:xfrm rot="-1312736">
            <a:off x="2384425" y="3611563"/>
            <a:ext cx="374650" cy="609600"/>
            <a:chOff x="1950" y="1045"/>
            <a:chExt cx="568" cy="928"/>
          </a:xfrm>
        </p:grpSpPr>
        <p:sp>
          <p:nvSpPr>
            <p:cNvPr id="88" name="Freeform 46"/>
            <p:cNvSpPr>
              <a:spLocks noEditPoints="1"/>
            </p:cNvSpPr>
            <p:nvPr/>
          </p:nvSpPr>
          <p:spPr bwMode="gray">
            <a:xfrm>
              <a:off x="1950" y="1045"/>
              <a:ext cx="568" cy="928"/>
            </a:xfrm>
            <a:custGeom>
              <a:avLst/>
              <a:gdLst>
                <a:gd name="T0" fmla="*/ 1749 w 387"/>
                <a:gd name="T1" fmla="*/ 526 h 632"/>
                <a:gd name="T2" fmla="*/ 900 w 387"/>
                <a:gd name="T3" fmla="*/ 0 h 632"/>
                <a:gd name="T4" fmla="*/ 50 w 387"/>
                <a:gd name="T5" fmla="*/ 526 h 632"/>
                <a:gd name="T6" fmla="*/ 28 w 387"/>
                <a:gd name="T7" fmla="*/ 1175 h 632"/>
                <a:gd name="T8" fmla="*/ 32 w 387"/>
                <a:gd name="T9" fmla="*/ 1211 h 632"/>
                <a:gd name="T10" fmla="*/ 41 w 387"/>
                <a:gd name="T11" fmla="*/ 1283 h 632"/>
                <a:gd name="T12" fmla="*/ 60 w 387"/>
                <a:gd name="T13" fmla="*/ 2050 h 632"/>
                <a:gd name="T14" fmla="*/ 872 w 387"/>
                <a:gd name="T15" fmla="*/ 2938 h 632"/>
                <a:gd name="T16" fmla="*/ 876 w 387"/>
                <a:gd name="T17" fmla="*/ 2938 h 632"/>
                <a:gd name="T18" fmla="*/ 876 w 387"/>
                <a:gd name="T19" fmla="*/ 2938 h 632"/>
                <a:gd name="T20" fmla="*/ 900 w 387"/>
                <a:gd name="T21" fmla="*/ 2938 h 632"/>
                <a:gd name="T22" fmla="*/ 920 w 387"/>
                <a:gd name="T23" fmla="*/ 2938 h 632"/>
                <a:gd name="T24" fmla="*/ 925 w 387"/>
                <a:gd name="T25" fmla="*/ 2938 h 632"/>
                <a:gd name="T26" fmla="*/ 925 w 387"/>
                <a:gd name="T27" fmla="*/ 2938 h 632"/>
                <a:gd name="T28" fmla="*/ 1736 w 387"/>
                <a:gd name="T29" fmla="*/ 2050 h 632"/>
                <a:gd name="T30" fmla="*/ 1755 w 387"/>
                <a:gd name="T31" fmla="*/ 1283 h 632"/>
                <a:gd name="T32" fmla="*/ 1764 w 387"/>
                <a:gd name="T33" fmla="*/ 1211 h 632"/>
                <a:gd name="T34" fmla="*/ 1767 w 387"/>
                <a:gd name="T35" fmla="*/ 1175 h 632"/>
                <a:gd name="T36" fmla="*/ 1749 w 387"/>
                <a:gd name="T37" fmla="*/ 526 h 632"/>
                <a:gd name="T38" fmla="*/ 1073 w 387"/>
                <a:gd name="T39" fmla="*/ 695 h 632"/>
                <a:gd name="T40" fmla="*/ 1073 w 387"/>
                <a:gd name="T41" fmla="*/ 705 h 632"/>
                <a:gd name="T42" fmla="*/ 1073 w 387"/>
                <a:gd name="T43" fmla="*/ 736 h 632"/>
                <a:gd name="T44" fmla="*/ 1068 w 387"/>
                <a:gd name="T45" fmla="*/ 749 h 632"/>
                <a:gd name="T46" fmla="*/ 1068 w 387"/>
                <a:gd name="T47" fmla="*/ 765 h 632"/>
                <a:gd name="T48" fmla="*/ 1068 w 387"/>
                <a:gd name="T49" fmla="*/ 784 h 632"/>
                <a:gd name="T50" fmla="*/ 1063 w 387"/>
                <a:gd name="T51" fmla="*/ 805 h 632"/>
                <a:gd name="T52" fmla="*/ 1063 w 387"/>
                <a:gd name="T53" fmla="*/ 824 h 632"/>
                <a:gd name="T54" fmla="*/ 1063 w 387"/>
                <a:gd name="T55" fmla="*/ 837 h 632"/>
                <a:gd name="T56" fmla="*/ 1060 w 387"/>
                <a:gd name="T57" fmla="*/ 853 h 632"/>
                <a:gd name="T58" fmla="*/ 1060 w 387"/>
                <a:gd name="T59" fmla="*/ 865 h 632"/>
                <a:gd name="T60" fmla="*/ 1049 w 387"/>
                <a:gd name="T61" fmla="*/ 921 h 632"/>
                <a:gd name="T62" fmla="*/ 1041 w 387"/>
                <a:gd name="T63" fmla="*/ 953 h 632"/>
                <a:gd name="T64" fmla="*/ 1014 w 387"/>
                <a:gd name="T65" fmla="*/ 1032 h 632"/>
                <a:gd name="T66" fmla="*/ 989 w 387"/>
                <a:gd name="T67" fmla="*/ 1090 h 632"/>
                <a:gd name="T68" fmla="*/ 900 w 387"/>
                <a:gd name="T69" fmla="*/ 1159 h 632"/>
                <a:gd name="T70" fmla="*/ 900 w 387"/>
                <a:gd name="T71" fmla="*/ 1159 h 632"/>
                <a:gd name="T72" fmla="*/ 900 w 387"/>
                <a:gd name="T73" fmla="*/ 1159 h 632"/>
                <a:gd name="T74" fmla="*/ 806 w 387"/>
                <a:gd name="T75" fmla="*/ 1090 h 632"/>
                <a:gd name="T76" fmla="*/ 784 w 387"/>
                <a:gd name="T77" fmla="*/ 1032 h 632"/>
                <a:gd name="T78" fmla="*/ 756 w 387"/>
                <a:gd name="T79" fmla="*/ 953 h 632"/>
                <a:gd name="T80" fmla="*/ 751 w 387"/>
                <a:gd name="T81" fmla="*/ 921 h 632"/>
                <a:gd name="T82" fmla="*/ 743 w 387"/>
                <a:gd name="T83" fmla="*/ 865 h 632"/>
                <a:gd name="T84" fmla="*/ 737 w 387"/>
                <a:gd name="T85" fmla="*/ 853 h 632"/>
                <a:gd name="T86" fmla="*/ 737 w 387"/>
                <a:gd name="T87" fmla="*/ 837 h 632"/>
                <a:gd name="T88" fmla="*/ 734 w 387"/>
                <a:gd name="T89" fmla="*/ 824 h 632"/>
                <a:gd name="T90" fmla="*/ 734 w 387"/>
                <a:gd name="T91" fmla="*/ 805 h 632"/>
                <a:gd name="T92" fmla="*/ 728 w 387"/>
                <a:gd name="T93" fmla="*/ 784 h 632"/>
                <a:gd name="T94" fmla="*/ 728 w 387"/>
                <a:gd name="T95" fmla="*/ 765 h 632"/>
                <a:gd name="T96" fmla="*/ 728 w 387"/>
                <a:gd name="T97" fmla="*/ 749 h 632"/>
                <a:gd name="T98" fmla="*/ 728 w 387"/>
                <a:gd name="T99" fmla="*/ 736 h 632"/>
                <a:gd name="T100" fmla="*/ 724 w 387"/>
                <a:gd name="T101" fmla="*/ 705 h 632"/>
                <a:gd name="T102" fmla="*/ 724 w 387"/>
                <a:gd name="T103" fmla="*/ 695 h 632"/>
                <a:gd name="T104" fmla="*/ 724 w 387"/>
                <a:gd name="T105" fmla="*/ 655 h 632"/>
                <a:gd name="T106" fmla="*/ 900 w 387"/>
                <a:gd name="T107" fmla="*/ 151 h 632"/>
                <a:gd name="T108" fmla="*/ 900 w 387"/>
                <a:gd name="T109" fmla="*/ 151 h 632"/>
                <a:gd name="T110" fmla="*/ 900 w 387"/>
                <a:gd name="T111" fmla="*/ 151 h 632"/>
                <a:gd name="T112" fmla="*/ 1073 w 387"/>
                <a:gd name="T113" fmla="*/ 655 h 632"/>
                <a:gd name="T114" fmla="*/ 1073 w 387"/>
                <a:gd name="T115" fmla="*/ 695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7"/>
                <a:gd name="T175" fmla="*/ 0 h 632"/>
                <a:gd name="T176" fmla="*/ 387 w 387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7" h="632">
                  <a:moveTo>
                    <a:pt x="377" y="113"/>
                  </a:moveTo>
                  <a:cubicBezTo>
                    <a:pt x="355" y="33"/>
                    <a:pt x="295" y="0"/>
                    <a:pt x="194" y="0"/>
                  </a:cubicBezTo>
                  <a:cubicBezTo>
                    <a:pt x="93" y="0"/>
                    <a:pt x="32" y="33"/>
                    <a:pt x="11" y="113"/>
                  </a:cubicBezTo>
                  <a:cubicBezTo>
                    <a:pt x="1" y="149"/>
                    <a:pt x="0" y="198"/>
                    <a:pt x="6" y="253"/>
                  </a:cubicBezTo>
                  <a:cubicBezTo>
                    <a:pt x="7" y="256"/>
                    <a:pt x="7" y="258"/>
                    <a:pt x="7" y="261"/>
                  </a:cubicBezTo>
                  <a:cubicBezTo>
                    <a:pt x="8" y="266"/>
                    <a:pt x="8" y="271"/>
                    <a:pt x="9" y="276"/>
                  </a:cubicBezTo>
                  <a:cubicBezTo>
                    <a:pt x="25" y="359"/>
                    <a:pt x="14" y="415"/>
                    <a:pt x="13" y="441"/>
                  </a:cubicBezTo>
                  <a:cubicBezTo>
                    <a:pt x="8" y="565"/>
                    <a:pt x="86" y="632"/>
                    <a:pt x="188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89" y="632"/>
                    <a:pt x="189" y="632"/>
                    <a:pt x="189" y="632"/>
                  </a:cubicBezTo>
                  <a:cubicBezTo>
                    <a:pt x="191" y="632"/>
                    <a:pt x="192" y="632"/>
                    <a:pt x="194" y="632"/>
                  </a:cubicBezTo>
                  <a:cubicBezTo>
                    <a:pt x="195" y="632"/>
                    <a:pt x="197" y="632"/>
                    <a:pt x="198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199" y="632"/>
                    <a:pt x="199" y="632"/>
                    <a:pt x="199" y="632"/>
                  </a:cubicBezTo>
                  <a:cubicBezTo>
                    <a:pt x="301" y="632"/>
                    <a:pt x="379" y="565"/>
                    <a:pt x="374" y="441"/>
                  </a:cubicBezTo>
                  <a:cubicBezTo>
                    <a:pt x="373" y="415"/>
                    <a:pt x="363" y="359"/>
                    <a:pt x="378" y="276"/>
                  </a:cubicBezTo>
                  <a:cubicBezTo>
                    <a:pt x="379" y="271"/>
                    <a:pt x="380" y="266"/>
                    <a:pt x="380" y="261"/>
                  </a:cubicBezTo>
                  <a:cubicBezTo>
                    <a:pt x="380" y="258"/>
                    <a:pt x="381" y="256"/>
                    <a:pt x="381" y="253"/>
                  </a:cubicBezTo>
                  <a:cubicBezTo>
                    <a:pt x="387" y="198"/>
                    <a:pt x="386" y="149"/>
                    <a:pt x="377" y="113"/>
                  </a:cubicBezTo>
                  <a:moveTo>
                    <a:pt x="231" y="149"/>
                  </a:moveTo>
                  <a:cubicBezTo>
                    <a:pt x="231" y="150"/>
                    <a:pt x="231" y="151"/>
                    <a:pt x="231" y="152"/>
                  </a:cubicBezTo>
                  <a:cubicBezTo>
                    <a:pt x="231" y="154"/>
                    <a:pt x="231" y="156"/>
                    <a:pt x="231" y="158"/>
                  </a:cubicBezTo>
                  <a:cubicBezTo>
                    <a:pt x="231" y="159"/>
                    <a:pt x="231" y="160"/>
                    <a:pt x="230" y="161"/>
                  </a:cubicBezTo>
                  <a:cubicBezTo>
                    <a:pt x="230" y="162"/>
                    <a:pt x="230" y="164"/>
                    <a:pt x="230" y="165"/>
                  </a:cubicBezTo>
                  <a:cubicBezTo>
                    <a:pt x="230" y="167"/>
                    <a:pt x="230" y="168"/>
                    <a:pt x="230" y="169"/>
                  </a:cubicBezTo>
                  <a:cubicBezTo>
                    <a:pt x="230" y="170"/>
                    <a:pt x="230" y="172"/>
                    <a:pt x="229" y="173"/>
                  </a:cubicBezTo>
                  <a:cubicBezTo>
                    <a:pt x="229" y="174"/>
                    <a:pt x="229" y="176"/>
                    <a:pt x="229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8" y="182"/>
                    <a:pt x="228" y="183"/>
                    <a:pt x="228" y="184"/>
                  </a:cubicBezTo>
                  <a:cubicBezTo>
                    <a:pt x="228" y="185"/>
                    <a:pt x="228" y="186"/>
                    <a:pt x="228" y="186"/>
                  </a:cubicBezTo>
                  <a:cubicBezTo>
                    <a:pt x="227" y="190"/>
                    <a:pt x="226" y="194"/>
                    <a:pt x="226" y="198"/>
                  </a:cubicBezTo>
                  <a:cubicBezTo>
                    <a:pt x="225" y="200"/>
                    <a:pt x="224" y="203"/>
                    <a:pt x="224" y="205"/>
                  </a:cubicBezTo>
                  <a:cubicBezTo>
                    <a:pt x="222" y="211"/>
                    <a:pt x="220" y="217"/>
                    <a:pt x="219" y="222"/>
                  </a:cubicBezTo>
                  <a:cubicBezTo>
                    <a:pt x="217" y="226"/>
                    <a:pt x="215" y="230"/>
                    <a:pt x="213" y="234"/>
                  </a:cubicBezTo>
                  <a:cubicBezTo>
                    <a:pt x="207" y="244"/>
                    <a:pt x="201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86" y="249"/>
                    <a:pt x="180" y="244"/>
                    <a:pt x="174" y="234"/>
                  </a:cubicBezTo>
                  <a:cubicBezTo>
                    <a:pt x="172" y="230"/>
                    <a:pt x="170" y="226"/>
                    <a:pt x="169" y="222"/>
                  </a:cubicBezTo>
                  <a:cubicBezTo>
                    <a:pt x="167" y="217"/>
                    <a:pt x="165" y="211"/>
                    <a:pt x="163" y="205"/>
                  </a:cubicBezTo>
                  <a:cubicBezTo>
                    <a:pt x="163" y="203"/>
                    <a:pt x="162" y="200"/>
                    <a:pt x="162" y="198"/>
                  </a:cubicBezTo>
                  <a:cubicBezTo>
                    <a:pt x="161" y="194"/>
                    <a:pt x="160" y="190"/>
                    <a:pt x="160" y="186"/>
                  </a:cubicBezTo>
                  <a:cubicBezTo>
                    <a:pt x="159" y="186"/>
                    <a:pt x="159" y="185"/>
                    <a:pt x="159" y="184"/>
                  </a:cubicBezTo>
                  <a:cubicBezTo>
                    <a:pt x="159" y="183"/>
                    <a:pt x="159" y="182"/>
                    <a:pt x="159" y="180"/>
                  </a:cubicBezTo>
                  <a:cubicBezTo>
                    <a:pt x="158" y="179"/>
                    <a:pt x="158" y="178"/>
                    <a:pt x="158" y="177"/>
                  </a:cubicBezTo>
                  <a:cubicBezTo>
                    <a:pt x="158" y="176"/>
                    <a:pt x="158" y="174"/>
                    <a:pt x="158" y="173"/>
                  </a:cubicBezTo>
                  <a:cubicBezTo>
                    <a:pt x="158" y="172"/>
                    <a:pt x="157" y="170"/>
                    <a:pt x="157" y="169"/>
                  </a:cubicBezTo>
                  <a:cubicBezTo>
                    <a:pt x="157" y="168"/>
                    <a:pt x="157" y="167"/>
                    <a:pt x="157" y="165"/>
                  </a:cubicBezTo>
                  <a:cubicBezTo>
                    <a:pt x="157" y="164"/>
                    <a:pt x="157" y="162"/>
                    <a:pt x="157" y="161"/>
                  </a:cubicBezTo>
                  <a:cubicBezTo>
                    <a:pt x="157" y="160"/>
                    <a:pt x="157" y="159"/>
                    <a:pt x="157" y="158"/>
                  </a:cubicBezTo>
                  <a:cubicBezTo>
                    <a:pt x="156" y="156"/>
                    <a:pt x="156" y="154"/>
                    <a:pt x="156" y="152"/>
                  </a:cubicBezTo>
                  <a:cubicBezTo>
                    <a:pt x="156" y="151"/>
                    <a:pt x="156" y="150"/>
                    <a:pt x="156" y="149"/>
                  </a:cubicBezTo>
                  <a:cubicBezTo>
                    <a:pt x="156" y="147"/>
                    <a:pt x="156" y="144"/>
                    <a:pt x="156" y="141"/>
                  </a:cubicBezTo>
                  <a:cubicBezTo>
                    <a:pt x="156" y="81"/>
                    <a:pt x="173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214" y="33"/>
                    <a:pt x="231" y="81"/>
                    <a:pt x="231" y="141"/>
                  </a:cubicBezTo>
                  <a:cubicBezTo>
                    <a:pt x="231" y="144"/>
                    <a:pt x="231" y="147"/>
                    <a:pt x="231" y="149"/>
                  </a:cubicBezTo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Myriad Pro" pitchFamily="34" charset="0"/>
              </a:endParaRPr>
            </a:p>
          </p:txBody>
        </p:sp>
        <p:sp>
          <p:nvSpPr>
            <p:cNvPr id="21524" name="Freeform 47"/>
            <p:cNvSpPr>
              <a:spLocks/>
            </p:cNvSpPr>
            <p:nvPr/>
          </p:nvSpPr>
          <p:spPr bwMode="gray">
            <a:xfrm>
              <a:off x="2014" y="1052"/>
              <a:ext cx="221" cy="326"/>
            </a:xfrm>
            <a:custGeom>
              <a:avLst/>
              <a:gdLst>
                <a:gd name="T0" fmla="*/ 1024880 w 150"/>
                <a:gd name="T1" fmla="*/ 0 h 222"/>
                <a:gd name="T2" fmla="*/ 1003064 w 150"/>
                <a:gd name="T3" fmla="*/ 0 h 222"/>
                <a:gd name="T4" fmla="*/ 952206 w 150"/>
                <a:gd name="T5" fmla="*/ 0 h 222"/>
                <a:gd name="T6" fmla="*/ 913135 w 150"/>
                <a:gd name="T7" fmla="*/ 0 h 222"/>
                <a:gd name="T8" fmla="*/ 866622 w 150"/>
                <a:gd name="T9" fmla="*/ 1 h 222"/>
                <a:gd name="T10" fmla="*/ 839209 w 150"/>
                <a:gd name="T11" fmla="*/ 1 h 222"/>
                <a:gd name="T12" fmla="*/ 800771 w 150"/>
                <a:gd name="T13" fmla="*/ 12956 h 222"/>
                <a:gd name="T14" fmla="*/ 766286 w 150"/>
                <a:gd name="T15" fmla="*/ 19025 h 222"/>
                <a:gd name="T16" fmla="*/ 725805 w 150"/>
                <a:gd name="T17" fmla="*/ 19025 h 222"/>
                <a:gd name="T18" fmla="*/ 695620 w 150"/>
                <a:gd name="T19" fmla="*/ 27938 h 222"/>
                <a:gd name="T20" fmla="*/ 659513 w 150"/>
                <a:gd name="T21" fmla="*/ 32041 h 222"/>
                <a:gd name="T22" fmla="*/ 629045 w 150"/>
                <a:gd name="T23" fmla="*/ 41026 h 222"/>
                <a:gd name="T24" fmla="*/ 598830 w 150"/>
                <a:gd name="T25" fmla="*/ 47051 h 222"/>
                <a:gd name="T26" fmla="*/ 563369 w 150"/>
                <a:gd name="T27" fmla="*/ 60245 h 222"/>
                <a:gd name="T28" fmla="*/ 543510 w 150"/>
                <a:gd name="T29" fmla="*/ 60245 h 222"/>
                <a:gd name="T30" fmla="*/ 503887 w 150"/>
                <a:gd name="T31" fmla="*/ 73482 h 222"/>
                <a:gd name="T32" fmla="*/ 489799 w 150"/>
                <a:gd name="T33" fmla="*/ 82237 h 222"/>
                <a:gd name="T34" fmla="*/ 446050 w 150"/>
                <a:gd name="T35" fmla="*/ 100940 h 222"/>
                <a:gd name="T36" fmla="*/ 446050 w 150"/>
                <a:gd name="T37" fmla="*/ 100940 h 222"/>
                <a:gd name="T38" fmla="*/ 178101 w 150"/>
                <a:gd name="T39" fmla="*/ 239281 h 222"/>
                <a:gd name="T40" fmla="*/ 171898 w 150"/>
                <a:gd name="T41" fmla="*/ 239281 h 222"/>
                <a:gd name="T42" fmla="*/ 178101 w 150"/>
                <a:gd name="T43" fmla="*/ 239281 h 222"/>
                <a:gd name="T44" fmla="*/ 0 w 150"/>
                <a:gd name="T45" fmla="*/ 1071857 h 222"/>
                <a:gd name="T46" fmla="*/ 74013 w 150"/>
                <a:gd name="T47" fmla="*/ 1527345 h 222"/>
                <a:gd name="T48" fmla="*/ 768968 w 150"/>
                <a:gd name="T49" fmla="*/ 1391177 h 222"/>
                <a:gd name="T50" fmla="*/ 768968 w 150"/>
                <a:gd name="T51" fmla="*/ 1391177 h 222"/>
                <a:gd name="T52" fmla="*/ 795957 w 150"/>
                <a:gd name="T53" fmla="*/ 1452879 h 222"/>
                <a:gd name="T54" fmla="*/ 710450 w 150"/>
                <a:gd name="T55" fmla="*/ 942015 h 222"/>
                <a:gd name="T56" fmla="*/ 1115359 w 150"/>
                <a:gd name="T57" fmla="*/ 82237 h 222"/>
                <a:gd name="T58" fmla="*/ 1115359 w 150"/>
                <a:gd name="T59" fmla="*/ 82237 h 222"/>
                <a:gd name="T60" fmla="*/ 1115359 w 150"/>
                <a:gd name="T61" fmla="*/ 0 h 222"/>
                <a:gd name="T62" fmla="*/ 1024880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38" y="0"/>
                  </a:moveTo>
                  <a:cubicBezTo>
                    <a:pt x="137" y="0"/>
                    <a:pt x="136" y="0"/>
                    <a:pt x="135" y="0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6" y="1"/>
                    <a:pt x="114" y="1"/>
                    <a:pt x="113" y="1"/>
                  </a:cubicBezTo>
                  <a:cubicBezTo>
                    <a:pt x="111" y="2"/>
                    <a:pt x="109" y="2"/>
                    <a:pt x="108" y="2"/>
                  </a:cubicBezTo>
                  <a:cubicBezTo>
                    <a:pt x="106" y="2"/>
                    <a:pt x="105" y="2"/>
                    <a:pt x="103" y="3"/>
                  </a:cubicBezTo>
                  <a:cubicBezTo>
                    <a:pt x="101" y="3"/>
                    <a:pt x="100" y="3"/>
                    <a:pt x="98" y="3"/>
                  </a:cubicBezTo>
                  <a:cubicBezTo>
                    <a:pt x="97" y="4"/>
                    <a:pt x="95" y="4"/>
                    <a:pt x="94" y="4"/>
                  </a:cubicBezTo>
                  <a:cubicBezTo>
                    <a:pt x="92" y="5"/>
                    <a:pt x="91" y="5"/>
                    <a:pt x="89" y="5"/>
                  </a:cubicBezTo>
                  <a:cubicBezTo>
                    <a:pt x="88" y="5"/>
                    <a:pt x="86" y="6"/>
                    <a:pt x="85" y="6"/>
                  </a:cubicBezTo>
                  <a:cubicBezTo>
                    <a:pt x="83" y="7"/>
                    <a:pt x="82" y="7"/>
                    <a:pt x="81" y="7"/>
                  </a:cubicBezTo>
                  <a:cubicBezTo>
                    <a:pt x="79" y="8"/>
                    <a:pt x="78" y="8"/>
                    <a:pt x="76" y="9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71" y="10"/>
                    <a:pt x="70" y="10"/>
                    <a:pt x="68" y="11"/>
                  </a:cubicBezTo>
                  <a:cubicBezTo>
                    <a:pt x="67" y="11"/>
                    <a:pt x="67" y="12"/>
                    <a:pt x="66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46" y="20"/>
                    <a:pt x="34" y="27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" y="51"/>
                    <a:pt x="0" y="95"/>
                    <a:pt x="0" y="156"/>
                  </a:cubicBezTo>
                  <a:cubicBezTo>
                    <a:pt x="0" y="176"/>
                    <a:pt x="4" y="199"/>
                    <a:pt x="10" y="22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5" y="205"/>
                    <a:pt x="106" y="208"/>
                    <a:pt x="107" y="211"/>
                  </a:cubicBezTo>
                  <a:cubicBezTo>
                    <a:pt x="100" y="190"/>
                    <a:pt x="96" y="165"/>
                    <a:pt x="96" y="137"/>
                  </a:cubicBezTo>
                  <a:cubicBezTo>
                    <a:pt x="96" y="68"/>
                    <a:pt x="12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6" y="0"/>
                    <a:pt x="142" y="0"/>
                    <a:pt x="138" y="0"/>
                  </a:cubicBezTo>
                </a:path>
              </a:pathLst>
            </a:custGeom>
            <a:gradFill rotWithShape="1">
              <a:gsLst>
                <a:gs pos="0">
                  <a:srgbClr val="FE0000"/>
                </a:gs>
                <a:gs pos="100000">
                  <a:srgbClr val="B30000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5" name="Freeform 48"/>
            <p:cNvSpPr>
              <a:spLocks/>
            </p:cNvSpPr>
            <p:nvPr/>
          </p:nvSpPr>
          <p:spPr bwMode="gray">
            <a:xfrm>
              <a:off x="2032" y="1358"/>
              <a:ext cx="190" cy="199"/>
            </a:xfrm>
            <a:custGeom>
              <a:avLst/>
              <a:gdLst>
                <a:gd name="T0" fmla="*/ 595931 w 129"/>
                <a:gd name="T1" fmla="*/ 861973 h 136"/>
                <a:gd name="T2" fmla="*/ 795720 w 129"/>
                <a:gd name="T3" fmla="*/ 230651 h 136"/>
                <a:gd name="T4" fmla="*/ 752068 w 129"/>
                <a:gd name="T5" fmla="*/ 148697 h 136"/>
                <a:gd name="T6" fmla="*/ 752068 w 129"/>
                <a:gd name="T7" fmla="*/ 140257 h 136"/>
                <a:gd name="T8" fmla="*/ 699334 w 129"/>
                <a:gd name="T9" fmla="*/ 18239 h 136"/>
                <a:gd name="T10" fmla="*/ 688946 w 129"/>
                <a:gd name="T11" fmla="*/ 0 h 136"/>
                <a:gd name="T12" fmla="*/ 0 w 129"/>
                <a:gd name="T13" fmla="*/ 134306 h 136"/>
                <a:gd name="T14" fmla="*/ 33958 w 129"/>
                <a:gd name="T15" fmla="*/ 230651 h 136"/>
                <a:gd name="T16" fmla="*/ 595931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81" y="136"/>
                  </a:moveTo>
                  <a:cubicBezTo>
                    <a:pt x="118" y="136"/>
                    <a:pt x="129" y="92"/>
                    <a:pt x="108" y="36"/>
                  </a:cubicBezTo>
                  <a:cubicBezTo>
                    <a:pt x="106" y="32"/>
                    <a:pt x="104" y="27"/>
                    <a:pt x="102" y="23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16"/>
                    <a:pt x="97" y="10"/>
                    <a:pt x="95" y="3"/>
                  </a:cubicBezTo>
                  <a:cubicBezTo>
                    <a:pt x="95" y="2"/>
                    <a:pt x="94" y="1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3" y="31"/>
                    <a:pt x="5" y="36"/>
                  </a:cubicBezTo>
                  <a:cubicBezTo>
                    <a:pt x="23" y="90"/>
                    <a:pt x="55" y="136"/>
                    <a:pt x="81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6" name="Freeform 49"/>
            <p:cNvSpPr>
              <a:spLocks/>
            </p:cNvSpPr>
            <p:nvPr/>
          </p:nvSpPr>
          <p:spPr bwMode="gray">
            <a:xfrm>
              <a:off x="1991" y="1388"/>
              <a:ext cx="486" cy="530"/>
            </a:xfrm>
            <a:custGeom>
              <a:avLst/>
              <a:gdLst>
                <a:gd name="T0" fmla="*/ 2115377 w 331"/>
                <a:gd name="T1" fmla="*/ 1 h 361"/>
                <a:gd name="T2" fmla="*/ 2079349 w 331"/>
                <a:gd name="T3" fmla="*/ 0 h 361"/>
                <a:gd name="T4" fmla="*/ 2079349 w 331"/>
                <a:gd name="T5" fmla="*/ 0 h 361"/>
                <a:gd name="T6" fmla="*/ 2052920 w 331"/>
                <a:gd name="T7" fmla="*/ 101157 h 361"/>
                <a:gd name="T8" fmla="*/ 1528988 w 331"/>
                <a:gd name="T9" fmla="*/ 787197 h 361"/>
                <a:gd name="T10" fmla="*/ 1338165 w 331"/>
                <a:gd name="T11" fmla="*/ 101157 h 361"/>
                <a:gd name="T12" fmla="*/ 1379083 w 331"/>
                <a:gd name="T13" fmla="*/ 12909 h 361"/>
                <a:gd name="T14" fmla="*/ 1379083 w 331"/>
                <a:gd name="T15" fmla="*/ 1 h 361"/>
                <a:gd name="T16" fmla="*/ 1325174 w 331"/>
                <a:gd name="T17" fmla="*/ 101157 h 361"/>
                <a:gd name="T18" fmla="*/ 1140746 w 331"/>
                <a:gd name="T19" fmla="*/ 222983 h 361"/>
                <a:gd name="T20" fmla="*/ 1140746 w 331"/>
                <a:gd name="T21" fmla="*/ 222983 h 361"/>
                <a:gd name="T22" fmla="*/ 1140746 w 331"/>
                <a:gd name="T23" fmla="*/ 222983 h 361"/>
                <a:gd name="T24" fmla="*/ 1140746 w 331"/>
                <a:gd name="T25" fmla="*/ 222983 h 361"/>
                <a:gd name="T26" fmla="*/ 949481 w 331"/>
                <a:gd name="T27" fmla="*/ 101157 h 361"/>
                <a:gd name="T28" fmla="*/ 889752 w 331"/>
                <a:gd name="T29" fmla="*/ 1 h 361"/>
                <a:gd name="T30" fmla="*/ 889752 w 331"/>
                <a:gd name="T31" fmla="*/ 12909 h 361"/>
                <a:gd name="T32" fmla="*/ 936482 w 331"/>
                <a:gd name="T33" fmla="*/ 101157 h 361"/>
                <a:gd name="T34" fmla="*/ 747923 w 331"/>
                <a:gd name="T35" fmla="*/ 787197 h 361"/>
                <a:gd name="T36" fmla="*/ 223250 w 331"/>
                <a:gd name="T37" fmla="*/ 101157 h 361"/>
                <a:gd name="T38" fmla="*/ 190371 w 331"/>
                <a:gd name="T39" fmla="*/ 0 h 361"/>
                <a:gd name="T40" fmla="*/ 190371 w 331"/>
                <a:gd name="T41" fmla="*/ 0 h 361"/>
                <a:gd name="T42" fmla="*/ 158142 w 331"/>
                <a:gd name="T43" fmla="*/ 1 h 361"/>
                <a:gd name="T44" fmla="*/ 0 w 331"/>
                <a:gd name="T45" fmla="*/ 157400 h 361"/>
                <a:gd name="T46" fmla="*/ 40961 w 331"/>
                <a:gd name="T47" fmla="*/ 419801 h 361"/>
                <a:gd name="T48" fmla="*/ 259333 w 331"/>
                <a:gd name="T49" fmla="*/ 1316532 h 361"/>
                <a:gd name="T50" fmla="*/ 1103277 w 331"/>
                <a:gd name="T51" fmla="*/ 2472443 h 361"/>
                <a:gd name="T52" fmla="*/ 1110682 w 331"/>
                <a:gd name="T53" fmla="*/ 2472443 h 361"/>
                <a:gd name="T54" fmla="*/ 1110682 w 331"/>
                <a:gd name="T55" fmla="*/ 2472443 h 361"/>
                <a:gd name="T56" fmla="*/ 1140746 w 331"/>
                <a:gd name="T57" fmla="*/ 2472443 h 361"/>
                <a:gd name="T58" fmla="*/ 1140746 w 331"/>
                <a:gd name="T59" fmla="*/ 2472443 h 361"/>
                <a:gd name="T60" fmla="*/ 1157725 w 331"/>
                <a:gd name="T61" fmla="*/ 2472443 h 361"/>
                <a:gd name="T62" fmla="*/ 1157725 w 331"/>
                <a:gd name="T63" fmla="*/ 2472443 h 361"/>
                <a:gd name="T64" fmla="*/ 1167804 w 331"/>
                <a:gd name="T65" fmla="*/ 2472443 h 361"/>
                <a:gd name="T66" fmla="*/ 2008635 w 331"/>
                <a:gd name="T67" fmla="*/ 1316532 h 361"/>
                <a:gd name="T68" fmla="*/ 2229169 w 331"/>
                <a:gd name="T69" fmla="*/ 419801 h 361"/>
                <a:gd name="T70" fmla="*/ 2273094 w 331"/>
                <a:gd name="T71" fmla="*/ 157400 h 361"/>
                <a:gd name="T72" fmla="*/ 2115377 w 331"/>
                <a:gd name="T73" fmla="*/ 1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361"/>
                <a:gd name="T113" fmla="*/ 331 w 331"/>
                <a:gd name="T114" fmla="*/ 361 h 3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361">
                  <a:moveTo>
                    <a:pt x="308" y="1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5"/>
                    <a:pt x="300" y="10"/>
                    <a:pt x="299" y="15"/>
                  </a:cubicBezTo>
                  <a:cubicBezTo>
                    <a:pt x="280" y="69"/>
                    <a:pt x="249" y="115"/>
                    <a:pt x="223" y="115"/>
                  </a:cubicBezTo>
                  <a:cubicBezTo>
                    <a:pt x="185" y="115"/>
                    <a:pt x="174" y="71"/>
                    <a:pt x="195" y="15"/>
                  </a:cubicBezTo>
                  <a:cubicBezTo>
                    <a:pt x="197" y="11"/>
                    <a:pt x="199" y="6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99" y="6"/>
                    <a:pt x="196" y="11"/>
                    <a:pt x="193" y="15"/>
                  </a:cubicBezTo>
                  <a:cubicBezTo>
                    <a:pt x="185" y="26"/>
                    <a:pt x="17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55" y="33"/>
                    <a:pt x="146" y="26"/>
                    <a:pt x="138" y="15"/>
                  </a:cubicBezTo>
                  <a:cubicBezTo>
                    <a:pt x="135" y="11"/>
                    <a:pt x="133" y="6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2" y="6"/>
                    <a:pt x="134" y="11"/>
                    <a:pt x="136" y="15"/>
                  </a:cubicBezTo>
                  <a:cubicBezTo>
                    <a:pt x="157" y="71"/>
                    <a:pt x="146" y="115"/>
                    <a:pt x="109" y="115"/>
                  </a:cubicBezTo>
                  <a:cubicBezTo>
                    <a:pt x="83" y="115"/>
                    <a:pt x="51" y="69"/>
                    <a:pt x="33" y="15"/>
                  </a:cubicBezTo>
                  <a:cubicBezTo>
                    <a:pt x="31" y="10"/>
                    <a:pt x="29" y="5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44"/>
                    <a:pt x="5" y="60"/>
                    <a:pt x="6" y="61"/>
                  </a:cubicBezTo>
                  <a:cubicBezTo>
                    <a:pt x="24" y="131"/>
                    <a:pt x="30" y="125"/>
                    <a:pt x="38" y="192"/>
                  </a:cubicBezTo>
                  <a:cubicBezTo>
                    <a:pt x="59" y="352"/>
                    <a:pt x="101" y="361"/>
                    <a:pt x="161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2" y="361"/>
                    <a:pt x="162" y="361"/>
                    <a:pt x="162" y="361"/>
                  </a:cubicBezTo>
                  <a:cubicBezTo>
                    <a:pt x="163" y="361"/>
                    <a:pt x="164" y="361"/>
                    <a:pt x="166" y="361"/>
                  </a:cubicBezTo>
                  <a:cubicBezTo>
                    <a:pt x="166" y="361"/>
                    <a:pt x="166" y="361"/>
                    <a:pt x="166" y="361"/>
                  </a:cubicBezTo>
                  <a:cubicBezTo>
                    <a:pt x="167" y="361"/>
                    <a:pt x="168" y="361"/>
                    <a:pt x="169" y="361"/>
                  </a:cubicBezTo>
                  <a:cubicBezTo>
                    <a:pt x="169" y="361"/>
                    <a:pt x="169" y="361"/>
                    <a:pt x="169" y="361"/>
                  </a:cubicBezTo>
                  <a:cubicBezTo>
                    <a:pt x="170" y="361"/>
                    <a:pt x="170" y="361"/>
                    <a:pt x="170" y="361"/>
                  </a:cubicBezTo>
                  <a:cubicBezTo>
                    <a:pt x="230" y="361"/>
                    <a:pt x="272" y="352"/>
                    <a:pt x="293" y="192"/>
                  </a:cubicBezTo>
                  <a:cubicBezTo>
                    <a:pt x="301" y="125"/>
                    <a:pt x="307" y="131"/>
                    <a:pt x="325" y="61"/>
                  </a:cubicBezTo>
                  <a:cubicBezTo>
                    <a:pt x="326" y="60"/>
                    <a:pt x="328" y="44"/>
                    <a:pt x="331" y="23"/>
                  </a:cubicBezTo>
                  <a:lnTo>
                    <a:pt x="30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7" name="Freeform 50"/>
            <p:cNvSpPr>
              <a:spLocks/>
            </p:cNvSpPr>
            <p:nvPr/>
          </p:nvSpPr>
          <p:spPr bwMode="gray">
            <a:xfrm>
              <a:off x="2246" y="1358"/>
              <a:ext cx="190" cy="199"/>
            </a:xfrm>
            <a:custGeom>
              <a:avLst/>
              <a:gdLst>
                <a:gd name="T0" fmla="*/ 360624 w 129"/>
                <a:gd name="T1" fmla="*/ 861973 h 136"/>
                <a:gd name="T2" fmla="*/ 156863 w 129"/>
                <a:gd name="T3" fmla="*/ 230651 h 136"/>
                <a:gd name="T4" fmla="*/ 200544 w 129"/>
                <a:gd name="T5" fmla="*/ 148697 h 136"/>
                <a:gd name="T6" fmla="*/ 200544 w 129"/>
                <a:gd name="T7" fmla="*/ 140257 h 136"/>
                <a:gd name="T8" fmla="*/ 251975 w 129"/>
                <a:gd name="T9" fmla="*/ 18239 h 136"/>
                <a:gd name="T10" fmla="*/ 259291 w 129"/>
                <a:gd name="T11" fmla="*/ 0 h 136"/>
                <a:gd name="T12" fmla="*/ 951473 w 129"/>
                <a:gd name="T13" fmla="*/ 134306 h 136"/>
                <a:gd name="T14" fmla="*/ 921934 w 129"/>
                <a:gd name="T15" fmla="*/ 230651 h 136"/>
                <a:gd name="T16" fmla="*/ 360624 w 129"/>
                <a:gd name="T17" fmla="*/ 86197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136"/>
                <a:gd name="T29" fmla="*/ 129 w 12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136">
                  <a:moveTo>
                    <a:pt x="49" y="136"/>
                  </a:moveTo>
                  <a:cubicBezTo>
                    <a:pt x="11" y="136"/>
                    <a:pt x="0" y="92"/>
                    <a:pt x="21" y="36"/>
                  </a:cubicBezTo>
                  <a:cubicBezTo>
                    <a:pt x="23" y="32"/>
                    <a:pt x="25" y="27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16"/>
                    <a:pt x="32" y="10"/>
                    <a:pt x="34" y="3"/>
                  </a:cubicBezTo>
                  <a:cubicBezTo>
                    <a:pt x="35" y="2"/>
                    <a:pt x="35" y="1"/>
                    <a:pt x="35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6"/>
                    <a:pt x="126" y="31"/>
                    <a:pt x="125" y="36"/>
                  </a:cubicBezTo>
                  <a:cubicBezTo>
                    <a:pt x="106" y="90"/>
                    <a:pt x="75" y="136"/>
                    <a:pt x="49" y="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DDDDDD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8" name="Freeform 51"/>
            <p:cNvSpPr>
              <a:spLocks noEditPoints="1"/>
            </p:cNvSpPr>
            <p:nvPr/>
          </p:nvSpPr>
          <p:spPr bwMode="gray">
            <a:xfrm>
              <a:off x="2179" y="1094"/>
              <a:ext cx="110" cy="316"/>
            </a:xfrm>
            <a:custGeom>
              <a:avLst/>
              <a:gdLst>
                <a:gd name="T0" fmla="*/ 254050 w 75"/>
                <a:gd name="T1" fmla="*/ 0 h 216"/>
                <a:gd name="T2" fmla="*/ 254050 w 75"/>
                <a:gd name="T3" fmla="*/ 0 h 216"/>
                <a:gd name="T4" fmla="*/ 254050 w 75"/>
                <a:gd name="T5" fmla="*/ 0 h 216"/>
                <a:gd name="T6" fmla="*/ 0 w 75"/>
                <a:gd name="T7" fmla="*/ 681630 h 216"/>
                <a:gd name="T8" fmla="*/ 0 w 75"/>
                <a:gd name="T9" fmla="*/ 735000 h 216"/>
                <a:gd name="T10" fmla="*/ 0 w 75"/>
                <a:gd name="T11" fmla="*/ 752849 h 216"/>
                <a:gd name="T12" fmla="*/ 1 w 75"/>
                <a:gd name="T13" fmla="*/ 783335 h 216"/>
                <a:gd name="T14" fmla="*/ 1 w 75"/>
                <a:gd name="T15" fmla="*/ 809477 h 216"/>
                <a:gd name="T16" fmla="*/ 1 w 75"/>
                <a:gd name="T17" fmla="*/ 833067 h 216"/>
                <a:gd name="T18" fmla="*/ 1 w 75"/>
                <a:gd name="T19" fmla="*/ 858600 h 216"/>
                <a:gd name="T20" fmla="*/ 12739 w 75"/>
                <a:gd name="T21" fmla="*/ 885118 h 216"/>
                <a:gd name="T22" fmla="*/ 12739 w 75"/>
                <a:gd name="T23" fmla="*/ 911250 h 216"/>
                <a:gd name="T24" fmla="*/ 18684 w 75"/>
                <a:gd name="T25" fmla="*/ 929078 h 216"/>
                <a:gd name="T26" fmla="*/ 18684 w 75"/>
                <a:gd name="T27" fmla="*/ 954041 h 216"/>
                <a:gd name="T28" fmla="*/ 27403 w 75"/>
                <a:gd name="T29" fmla="*/ 967297 h 216"/>
                <a:gd name="T30" fmla="*/ 40191 w 75"/>
                <a:gd name="T31" fmla="*/ 1041527 h 216"/>
                <a:gd name="T32" fmla="*/ 46160 w 75"/>
                <a:gd name="T33" fmla="*/ 1089148 h 216"/>
                <a:gd name="T34" fmla="*/ 86456 w 75"/>
                <a:gd name="T35" fmla="*/ 1196625 h 216"/>
                <a:gd name="T36" fmla="*/ 118102 w 75"/>
                <a:gd name="T37" fmla="*/ 1268452 h 216"/>
                <a:gd name="T38" fmla="*/ 254050 w 75"/>
                <a:gd name="T39" fmla="*/ 1363765 h 216"/>
                <a:gd name="T40" fmla="*/ 254050 w 75"/>
                <a:gd name="T41" fmla="*/ 1363765 h 216"/>
                <a:gd name="T42" fmla="*/ 254050 w 75"/>
                <a:gd name="T43" fmla="*/ 1363765 h 216"/>
                <a:gd name="T44" fmla="*/ 381880 w 75"/>
                <a:gd name="T45" fmla="*/ 1268452 h 216"/>
                <a:gd name="T46" fmla="*/ 419172 w 75"/>
                <a:gd name="T47" fmla="*/ 1196625 h 216"/>
                <a:gd name="T48" fmla="*/ 458624 w 75"/>
                <a:gd name="T49" fmla="*/ 1089148 h 216"/>
                <a:gd name="T50" fmla="*/ 468613 w 75"/>
                <a:gd name="T51" fmla="*/ 1041527 h 216"/>
                <a:gd name="T52" fmla="*/ 481445 w 75"/>
                <a:gd name="T53" fmla="*/ 967297 h 216"/>
                <a:gd name="T54" fmla="*/ 481445 w 75"/>
                <a:gd name="T55" fmla="*/ 954041 h 216"/>
                <a:gd name="T56" fmla="*/ 487401 w 75"/>
                <a:gd name="T57" fmla="*/ 929078 h 216"/>
                <a:gd name="T58" fmla="*/ 487401 w 75"/>
                <a:gd name="T59" fmla="*/ 911250 h 216"/>
                <a:gd name="T60" fmla="*/ 487401 w 75"/>
                <a:gd name="T61" fmla="*/ 885118 h 216"/>
                <a:gd name="T62" fmla="*/ 498840 w 75"/>
                <a:gd name="T63" fmla="*/ 858600 h 216"/>
                <a:gd name="T64" fmla="*/ 498840 w 75"/>
                <a:gd name="T65" fmla="*/ 833067 h 216"/>
                <a:gd name="T66" fmla="*/ 498840 w 75"/>
                <a:gd name="T67" fmla="*/ 809477 h 216"/>
                <a:gd name="T68" fmla="*/ 500171 w 75"/>
                <a:gd name="T69" fmla="*/ 783335 h 216"/>
                <a:gd name="T70" fmla="*/ 500171 w 75"/>
                <a:gd name="T71" fmla="*/ 752849 h 216"/>
                <a:gd name="T72" fmla="*/ 500171 w 75"/>
                <a:gd name="T73" fmla="*/ 735000 h 216"/>
                <a:gd name="T74" fmla="*/ 500171 w 75"/>
                <a:gd name="T75" fmla="*/ 681630 h 216"/>
                <a:gd name="T76" fmla="*/ 254050 w 75"/>
                <a:gd name="T77" fmla="*/ 0 h 216"/>
                <a:gd name="T78" fmla="*/ 254050 w 75"/>
                <a:gd name="T79" fmla="*/ 738362 h 216"/>
                <a:gd name="T80" fmla="*/ 254050 w 75"/>
                <a:gd name="T81" fmla="*/ 738362 h 216"/>
                <a:gd name="T82" fmla="*/ 254050 w 75"/>
                <a:gd name="T83" fmla="*/ 738362 h 216"/>
                <a:gd name="T84" fmla="*/ 254050 w 75"/>
                <a:gd name="T85" fmla="*/ 738362 h 216"/>
                <a:gd name="T86" fmla="*/ 114020 w 75"/>
                <a:gd name="T87" fmla="*/ 453678 h 216"/>
                <a:gd name="T88" fmla="*/ 254050 w 75"/>
                <a:gd name="T89" fmla="*/ 173370 h 216"/>
                <a:gd name="T90" fmla="*/ 254050 w 75"/>
                <a:gd name="T91" fmla="*/ 173370 h 216"/>
                <a:gd name="T92" fmla="*/ 254050 w 75"/>
                <a:gd name="T93" fmla="*/ 173370 h 216"/>
                <a:gd name="T94" fmla="*/ 254050 w 75"/>
                <a:gd name="T95" fmla="*/ 173370 h 216"/>
                <a:gd name="T96" fmla="*/ 399203 w 75"/>
                <a:gd name="T97" fmla="*/ 453678 h 216"/>
                <a:gd name="T98" fmla="*/ 254050 w 75"/>
                <a:gd name="T99" fmla="*/ 73836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216"/>
                <a:gd name="T152" fmla="*/ 75 w 75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216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48"/>
                    <a:pt x="0" y="108"/>
                  </a:cubicBezTo>
                  <a:cubicBezTo>
                    <a:pt x="0" y="111"/>
                    <a:pt x="0" y="114"/>
                    <a:pt x="0" y="116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21"/>
                    <a:pt x="0" y="123"/>
                    <a:pt x="1" y="124"/>
                  </a:cubicBezTo>
                  <a:cubicBezTo>
                    <a:pt x="1" y="126"/>
                    <a:pt x="1" y="127"/>
                    <a:pt x="1" y="128"/>
                  </a:cubicBezTo>
                  <a:cubicBezTo>
                    <a:pt x="1" y="129"/>
                    <a:pt x="1" y="131"/>
                    <a:pt x="1" y="132"/>
                  </a:cubicBezTo>
                  <a:cubicBezTo>
                    <a:pt x="1" y="134"/>
                    <a:pt x="1" y="135"/>
                    <a:pt x="1" y="136"/>
                  </a:cubicBezTo>
                  <a:cubicBezTo>
                    <a:pt x="2" y="137"/>
                    <a:pt x="2" y="139"/>
                    <a:pt x="2" y="140"/>
                  </a:cubicBezTo>
                  <a:cubicBezTo>
                    <a:pt x="2" y="141"/>
                    <a:pt x="2" y="143"/>
                    <a:pt x="2" y="144"/>
                  </a:cubicBezTo>
                  <a:cubicBezTo>
                    <a:pt x="2" y="145"/>
                    <a:pt x="2" y="146"/>
                    <a:pt x="3" y="147"/>
                  </a:cubicBezTo>
                  <a:cubicBezTo>
                    <a:pt x="3" y="149"/>
                    <a:pt x="3" y="150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7"/>
                    <a:pt x="5" y="161"/>
                    <a:pt x="6" y="165"/>
                  </a:cubicBezTo>
                  <a:cubicBezTo>
                    <a:pt x="6" y="167"/>
                    <a:pt x="7" y="170"/>
                    <a:pt x="7" y="172"/>
                  </a:cubicBezTo>
                  <a:cubicBezTo>
                    <a:pt x="9" y="178"/>
                    <a:pt x="11" y="184"/>
                    <a:pt x="13" y="189"/>
                  </a:cubicBezTo>
                  <a:cubicBezTo>
                    <a:pt x="14" y="193"/>
                    <a:pt x="16" y="197"/>
                    <a:pt x="18" y="201"/>
                  </a:cubicBezTo>
                  <a:cubicBezTo>
                    <a:pt x="24" y="211"/>
                    <a:pt x="30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5" y="216"/>
                    <a:pt x="51" y="211"/>
                    <a:pt x="57" y="201"/>
                  </a:cubicBezTo>
                  <a:cubicBezTo>
                    <a:pt x="59" y="197"/>
                    <a:pt x="61" y="193"/>
                    <a:pt x="63" y="189"/>
                  </a:cubicBezTo>
                  <a:cubicBezTo>
                    <a:pt x="64" y="184"/>
                    <a:pt x="66" y="178"/>
                    <a:pt x="68" y="172"/>
                  </a:cubicBezTo>
                  <a:cubicBezTo>
                    <a:pt x="68" y="170"/>
                    <a:pt x="69" y="167"/>
                    <a:pt x="70" y="165"/>
                  </a:cubicBezTo>
                  <a:cubicBezTo>
                    <a:pt x="70" y="161"/>
                    <a:pt x="71" y="157"/>
                    <a:pt x="72" y="153"/>
                  </a:cubicBezTo>
                  <a:cubicBezTo>
                    <a:pt x="72" y="153"/>
                    <a:pt x="72" y="152"/>
                    <a:pt x="72" y="151"/>
                  </a:cubicBezTo>
                  <a:cubicBezTo>
                    <a:pt x="72" y="150"/>
                    <a:pt x="72" y="149"/>
                    <a:pt x="73" y="147"/>
                  </a:cubicBezTo>
                  <a:cubicBezTo>
                    <a:pt x="73" y="146"/>
                    <a:pt x="73" y="145"/>
                    <a:pt x="73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4" y="139"/>
                    <a:pt x="74" y="137"/>
                    <a:pt x="74" y="136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4" y="131"/>
                    <a:pt x="74" y="129"/>
                    <a:pt x="74" y="128"/>
                  </a:cubicBezTo>
                  <a:cubicBezTo>
                    <a:pt x="75" y="127"/>
                    <a:pt x="75" y="126"/>
                    <a:pt x="75" y="124"/>
                  </a:cubicBezTo>
                  <a:cubicBezTo>
                    <a:pt x="75" y="123"/>
                    <a:pt x="75" y="121"/>
                    <a:pt x="75" y="119"/>
                  </a:cubicBezTo>
                  <a:cubicBezTo>
                    <a:pt x="75" y="118"/>
                    <a:pt x="75" y="117"/>
                    <a:pt x="75" y="116"/>
                  </a:cubicBezTo>
                  <a:cubicBezTo>
                    <a:pt x="75" y="114"/>
                    <a:pt x="75" y="111"/>
                    <a:pt x="75" y="108"/>
                  </a:cubicBezTo>
                  <a:cubicBezTo>
                    <a:pt x="75" y="48"/>
                    <a:pt x="58" y="0"/>
                    <a:pt x="38" y="0"/>
                  </a:cubicBezTo>
                  <a:close/>
                  <a:moveTo>
                    <a:pt x="38" y="117"/>
                  </a:move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6" y="117"/>
                    <a:pt x="17" y="101"/>
                    <a:pt x="17" y="72"/>
                  </a:cubicBezTo>
                  <a:cubicBezTo>
                    <a:pt x="17" y="42"/>
                    <a:pt x="2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9" y="27"/>
                    <a:pt x="59" y="42"/>
                    <a:pt x="59" y="72"/>
                  </a:cubicBezTo>
                  <a:cubicBezTo>
                    <a:pt x="59" y="101"/>
                    <a:pt x="49" y="117"/>
                    <a:pt x="38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9" name="Freeform 52"/>
            <p:cNvSpPr>
              <a:spLocks/>
            </p:cNvSpPr>
            <p:nvPr/>
          </p:nvSpPr>
          <p:spPr bwMode="gray">
            <a:xfrm>
              <a:off x="2204" y="1133"/>
              <a:ext cx="62" cy="132"/>
            </a:xfrm>
            <a:custGeom>
              <a:avLst/>
              <a:gdLst>
                <a:gd name="T0" fmla="*/ 163640 w 42"/>
                <a:gd name="T1" fmla="*/ 0 h 90"/>
                <a:gd name="T2" fmla="*/ 163640 w 42"/>
                <a:gd name="T3" fmla="*/ 0 h 90"/>
                <a:gd name="T4" fmla="*/ 163640 w 42"/>
                <a:gd name="T5" fmla="*/ 0 h 90"/>
                <a:gd name="T6" fmla="*/ 0 w 42"/>
                <a:gd name="T7" fmla="*/ 300661 h 90"/>
                <a:gd name="T8" fmla="*/ 163640 w 42"/>
                <a:gd name="T9" fmla="*/ 604821 h 90"/>
                <a:gd name="T10" fmla="*/ 163640 w 42"/>
                <a:gd name="T11" fmla="*/ 604821 h 90"/>
                <a:gd name="T12" fmla="*/ 163640 w 42"/>
                <a:gd name="T13" fmla="*/ 604821 h 90"/>
                <a:gd name="T14" fmla="*/ 328978 w 42"/>
                <a:gd name="T15" fmla="*/ 300661 h 90"/>
                <a:gd name="T16" fmla="*/ 163640 w 4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90"/>
                <a:gd name="T29" fmla="*/ 42 w 42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9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5"/>
                    <a:pt x="0" y="45"/>
                  </a:cubicBezTo>
                  <a:cubicBezTo>
                    <a:pt x="0" y="74"/>
                    <a:pt x="9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32" y="90"/>
                    <a:pt x="42" y="74"/>
                    <a:pt x="42" y="45"/>
                  </a:cubicBezTo>
                  <a:cubicBezTo>
                    <a:pt x="42" y="15"/>
                    <a:pt x="32" y="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0" name="Oval 53"/>
            <p:cNvSpPr>
              <a:spLocks noChangeArrowheads="1"/>
            </p:cNvSpPr>
            <p:nvPr/>
          </p:nvSpPr>
          <p:spPr bwMode="gray">
            <a:xfrm>
              <a:off x="2164" y="1931"/>
              <a:ext cx="144" cy="22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Myriad Pro" pitchFamily="34" charset="0"/>
              </a:endParaRPr>
            </a:p>
          </p:txBody>
        </p:sp>
        <p:sp>
          <p:nvSpPr>
            <p:cNvPr id="21531" name="Freeform 54"/>
            <p:cNvSpPr>
              <a:spLocks/>
            </p:cNvSpPr>
            <p:nvPr/>
          </p:nvSpPr>
          <p:spPr bwMode="gray">
            <a:xfrm>
              <a:off x="1978" y="1112"/>
              <a:ext cx="62" cy="296"/>
            </a:xfrm>
            <a:custGeom>
              <a:avLst/>
              <a:gdLst>
                <a:gd name="T0" fmla="*/ 328978 w 42"/>
                <a:gd name="T1" fmla="*/ 0 h 201"/>
                <a:gd name="T2" fmla="*/ 99600 w 42"/>
                <a:gd name="T3" fmla="*/ 277751 h 201"/>
                <a:gd name="T4" fmla="*/ 99600 w 42"/>
                <a:gd name="T5" fmla="*/ 285474 h 201"/>
                <a:gd name="T6" fmla="*/ 85340 w 42"/>
                <a:gd name="T7" fmla="*/ 324880 h 201"/>
                <a:gd name="T8" fmla="*/ 76756 w 42"/>
                <a:gd name="T9" fmla="*/ 329860 h 201"/>
                <a:gd name="T10" fmla="*/ 76756 w 42"/>
                <a:gd name="T11" fmla="*/ 329860 h 201"/>
                <a:gd name="T12" fmla="*/ 65150 w 42"/>
                <a:gd name="T13" fmla="*/ 370452 h 201"/>
                <a:gd name="T14" fmla="*/ 65150 w 42"/>
                <a:gd name="T15" fmla="*/ 373350 h 201"/>
                <a:gd name="T16" fmla="*/ 45706 w 42"/>
                <a:gd name="T17" fmla="*/ 409026 h 201"/>
                <a:gd name="T18" fmla="*/ 45706 w 42"/>
                <a:gd name="T19" fmla="*/ 423714 h 201"/>
                <a:gd name="T20" fmla="*/ 30962 w 42"/>
                <a:gd name="T21" fmla="*/ 453347 h 201"/>
                <a:gd name="T22" fmla="*/ 30962 w 42"/>
                <a:gd name="T23" fmla="*/ 466771 h 201"/>
                <a:gd name="T24" fmla="*/ 20974 w 42"/>
                <a:gd name="T25" fmla="*/ 496809 h 201"/>
                <a:gd name="T26" fmla="*/ 20974 w 42"/>
                <a:gd name="T27" fmla="*/ 515669 h 201"/>
                <a:gd name="T28" fmla="*/ 20974 w 42"/>
                <a:gd name="T29" fmla="*/ 515669 h 201"/>
                <a:gd name="T30" fmla="*/ 20974 w 42"/>
                <a:gd name="T31" fmla="*/ 515669 h 201"/>
                <a:gd name="T32" fmla="*/ 14208 w 42"/>
                <a:gd name="T33" fmla="*/ 539260 h 201"/>
                <a:gd name="T34" fmla="*/ 1 w 42"/>
                <a:gd name="T35" fmla="*/ 559020 h 201"/>
                <a:gd name="T36" fmla="*/ 1 w 42"/>
                <a:gd name="T37" fmla="*/ 559020 h 201"/>
                <a:gd name="T38" fmla="*/ 1 w 42"/>
                <a:gd name="T39" fmla="*/ 559020 h 201"/>
                <a:gd name="T40" fmla="*/ 1 w 42"/>
                <a:gd name="T41" fmla="*/ 588925 h 201"/>
                <a:gd name="T42" fmla="*/ 1 w 42"/>
                <a:gd name="T43" fmla="*/ 588925 h 201"/>
                <a:gd name="T44" fmla="*/ 1 w 42"/>
                <a:gd name="T45" fmla="*/ 594434 h 201"/>
                <a:gd name="T46" fmla="*/ 0 w 42"/>
                <a:gd name="T47" fmla="*/ 637584 h 201"/>
                <a:gd name="T48" fmla="*/ 0 w 42"/>
                <a:gd name="T49" fmla="*/ 748083 h 201"/>
                <a:gd name="T50" fmla="*/ 65150 w 42"/>
                <a:gd name="T51" fmla="*/ 1476935 h 201"/>
                <a:gd name="T52" fmla="*/ 217043 w 42"/>
                <a:gd name="T53" fmla="*/ 1338444 h 201"/>
                <a:gd name="T54" fmla="*/ 217043 w 42"/>
                <a:gd name="T55" fmla="*/ 1338444 h 201"/>
                <a:gd name="T56" fmla="*/ 223974 w 42"/>
                <a:gd name="T57" fmla="*/ 1338444 h 201"/>
                <a:gd name="T58" fmla="*/ 263532 w 42"/>
                <a:gd name="T59" fmla="*/ 1332571 h 201"/>
                <a:gd name="T60" fmla="*/ 185968 w 42"/>
                <a:gd name="T61" fmla="*/ 843418 h 201"/>
                <a:gd name="T62" fmla="*/ 217043 w 42"/>
                <a:gd name="T63" fmla="*/ 271562 h 201"/>
                <a:gd name="T64" fmla="*/ 328978 w 42"/>
                <a:gd name="T65" fmla="*/ 0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01"/>
                <a:gd name="T101" fmla="*/ 42 w 42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01">
                  <a:moveTo>
                    <a:pt x="42" y="0"/>
                  </a:moveTo>
                  <a:cubicBezTo>
                    <a:pt x="29" y="12"/>
                    <a:pt x="20" y="25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1"/>
                    <a:pt x="11" y="42"/>
                    <a:pt x="11" y="44"/>
                  </a:cubicBezTo>
                  <a:cubicBezTo>
                    <a:pt x="10" y="44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7"/>
                    <a:pt x="9" y="48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7" y="53"/>
                    <a:pt x="7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5" y="59"/>
                    <a:pt x="5" y="60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3" y="66"/>
                    <a:pt x="3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1" y="78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0" y="92"/>
                    <a:pt x="0" y="97"/>
                    <a:pt x="0" y="102"/>
                  </a:cubicBezTo>
                  <a:cubicBezTo>
                    <a:pt x="0" y="132"/>
                    <a:pt x="4" y="171"/>
                    <a:pt x="8" y="20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28" y="158"/>
                    <a:pt x="24" y="135"/>
                    <a:pt x="24" y="115"/>
                  </a:cubicBezTo>
                  <a:cubicBezTo>
                    <a:pt x="24" y="84"/>
                    <a:pt x="25" y="58"/>
                    <a:pt x="28" y="37"/>
                  </a:cubicBezTo>
                  <a:cubicBezTo>
                    <a:pt x="31" y="22"/>
                    <a:pt x="35" y="9"/>
                    <a:pt x="42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2" name="Freeform 55"/>
            <p:cNvSpPr>
              <a:spLocks/>
            </p:cNvSpPr>
            <p:nvPr/>
          </p:nvSpPr>
          <p:spPr bwMode="gray">
            <a:xfrm>
              <a:off x="2430" y="1112"/>
              <a:ext cx="62" cy="296"/>
            </a:xfrm>
            <a:custGeom>
              <a:avLst/>
              <a:gdLst>
                <a:gd name="T0" fmla="*/ 0 w 42"/>
                <a:gd name="T1" fmla="*/ 0 h 201"/>
                <a:gd name="T2" fmla="*/ 99600 w 42"/>
                <a:gd name="T3" fmla="*/ 271562 h 201"/>
                <a:gd name="T4" fmla="*/ 132487 w 42"/>
                <a:gd name="T5" fmla="*/ 843418 h 201"/>
                <a:gd name="T6" fmla="*/ 51996 w 42"/>
                <a:gd name="T7" fmla="*/ 1332571 h 201"/>
                <a:gd name="T8" fmla="*/ 99600 w 42"/>
                <a:gd name="T9" fmla="*/ 1338444 h 201"/>
                <a:gd name="T10" fmla="*/ 99600 w 42"/>
                <a:gd name="T11" fmla="*/ 1338444 h 201"/>
                <a:gd name="T12" fmla="*/ 99600 w 42"/>
                <a:gd name="T13" fmla="*/ 1338444 h 201"/>
                <a:gd name="T14" fmla="*/ 255286 w 42"/>
                <a:gd name="T15" fmla="*/ 1476935 h 201"/>
                <a:gd name="T16" fmla="*/ 328978 w 42"/>
                <a:gd name="T17" fmla="*/ 748083 h 201"/>
                <a:gd name="T18" fmla="*/ 320397 w 42"/>
                <a:gd name="T19" fmla="*/ 637584 h 201"/>
                <a:gd name="T20" fmla="*/ 320397 w 42"/>
                <a:gd name="T21" fmla="*/ 594434 h 201"/>
                <a:gd name="T22" fmla="*/ 309374 w 42"/>
                <a:gd name="T23" fmla="*/ 588925 h 201"/>
                <a:gd name="T24" fmla="*/ 309374 w 42"/>
                <a:gd name="T25" fmla="*/ 559020 h 201"/>
                <a:gd name="T26" fmla="*/ 305424 w 42"/>
                <a:gd name="T27" fmla="*/ 539260 h 201"/>
                <a:gd name="T28" fmla="*/ 305424 w 42"/>
                <a:gd name="T29" fmla="*/ 515669 h 201"/>
                <a:gd name="T30" fmla="*/ 305424 w 42"/>
                <a:gd name="T31" fmla="*/ 515669 h 201"/>
                <a:gd name="T32" fmla="*/ 297997 w 42"/>
                <a:gd name="T33" fmla="*/ 496809 h 201"/>
                <a:gd name="T34" fmla="*/ 297997 w 42"/>
                <a:gd name="T35" fmla="*/ 496809 h 201"/>
                <a:gd name="T36" fmla="*/ 297997 w 42"/>
                <a:gd name="T37" fmla="*/ 496809 h 201"/>
                <a:gd name="T38" fmla="*/ 297997 w 42"/>
                <a:gd name="T39" fmla="*/ 496809 h 201"/>
                <a:gd name="T40" fmla="*/ 288707 w 42"/>
                <a:gd name="T41" fmla="*/ 466771 h 201"/>
                <a:gd name="T42" fmla="*/ 288707 w 42"/>
                <a:gd name="T43" fmla="*/ 453347 h 201"/>
                <a:gd name="T44" fmla="*/ 278764 w 42"/>
                <a:gd name="T45" fmla="*/ 423714 h 201"/>
                <a:gd name="T46" fmla="*/ 274524 w 42"/>
                <a:gd name="T47" fmla="*/ 409026 h 201"/>
                <a:gd name="T48" fmla="*/ 263532 w 42"/>
                <a:gd name="T49" fmla="*/ 373350 h 201"/>
                <a:gd name="T50" fmla="*/ 255286 w 42"/>
                <a:gd name="T51" fmla="*/ 370452 h 201"/>
                <a:gd name="T52" fmla="*/ 241564 w 42"/>
                <a:gd name="T53" fmla="*/ 329860 h 201"/>
                <a:gd name="T54" fmla="*/ 241564 w 42"/>
                <a:gd name="T55" fmla="*/ 324880 h 201"/>
                <a:gd name="T56" fmla="*/ 217043 w 42"/>
                <a:gd name="T57" fmla="*/ 285474 h 201"/>
                <a:gd name="T58" fmla="*/ 217043 w 42"/>
                <a:gd name="T59" fmla="*/ 277751 h 201"/>
                <a:gd name="T60" fmla="*/ 30962 w 42"/>
                <a:gd name="T61" fmla="*/ 29238 h 201"/>
                <a:gd name="T62" fmla="*/ 0 w 42"/>
                <a:gd name="T63" fmla="*/ 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201"/>
                <a:gd name="T98" fmla="*/ 42 w 42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201">
                  <a:moveTo>
                    <a:pt x="0" y="0"/>
                  </a:moveTo>
                  <a:cubicBezTo>
                    <a:pt x="6" y="9"/>
                    <a:pt x="10" y="22"/>
                    <a:pt x="13" y="37"/>
                  </a:cubicBezTo>
                  <a:cubicBezTo>
                    <a:pt x="16" y="58"/>
                    <a:pt x="17" y="84"/>
                    <a:pt x="17" y="115"/>
                  </a:cubicBezTo>
                  <a:cubicBezTo>
                    <a:pt x="17" y="135"/>
                    <a:pt x="13" y="158"/>
                    <a:pt x="7" y="181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7" y="171"/>
                    <a:pt x="42" y="132"/>
                    <a:pt x="42" y="102"/>
                  </a:cubicBezTo>
                  <a:cubicBezTo>
                    <a:pt x="42" y="97"/>
                    <a:pt x="41" y="92"/>
                    <a:pt x="41" y="87"/>
                  </a:cubicBezTo>
                  <a:cubicBezTo>
                    <a:pt x="41" y="85"/>
                    <a:pt x="41" y="83"/>
                    <a:pt x="41" y="81"/>
                  </a:cubicBezTo>
                  <a:cubicBezTo>
                    <a:pt x="41" y="81"/>
                    <a:pt x="40" y="80"/>
                    <a:pt x="40" y="80"/>
                  </a:cubicBezTo>
                  <a:cubicBezTo>
                    <a:pt x="40" y="78"/>
                    <a:pt x="40" y="77"/>
                    <a:pt x="40" y="76"/>
                  </a:cubicBezTo>
                  <a:cubicBezTo>
                    <a:pt x="40" y="75"/>
                    <a:pt x="40" y="74"/>
                    <a:pt x="39" y="73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2" y="48"/>
                    <a:pt x="32" y="47"/>
                    <a:pt x="31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0" y="42"/>
                    <a:pt x="29" y="41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26"/>
                    <a:pt x="14" y="1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Freeform 56"/>
            <p:cNvSpPr>
              <a:spLocks noEditPoints="1"/>
            </p:cNvSpPr>
            <p:nvPr/>
          </p:nvSpPr>
          <p:spPr bwMode="gray">
            <a:xfrm>
              <a:off x="1990" y="1349"/>
              <a:ext cx="490" cy="74"/>
            </a:xfrm>
            <a:custGeom>
              <a:avLst/>
              <a:gdLst>
                <a:gd name="T0" fmla="*/ 186389 w 334"/>
                <a:gd name="T1" fmla="*/ 164797 h 50"/>
                <a:gd name="T2" fmla="*/ 140262 w 334"/>
                <a:gd name="T3" fmla="*/ 185897 h 50"/>
                <a:gd name="T4" fmla="*/ 0 w 334"/>
                <a:gd name="T5" fmla="*/ 338751 h 50"/>
                <a:gd name="T6" fmla="*/ 0 w 334"/>
                <a:gd name="T7" fmla="*/ 344674 h 50"/>
                <a:gd name="T8" fmla="*/ 1 w 334"/>
                <a:gd name="T9" fmla="*/ 413863 h 50"/>
                <a:gd name="T10" fmla="*/ 159417 w 334"/>
                <a:gd name="T11" fmla="*/ 228886 h 50"/>
                <a:gd name="T12" fmla="*/ 195720 w 334"/>
                <a:gd name="T13" fmla="*/ 222071 h 50"/>
                <a:gd name="T14" fmla="*/ 825461 w 334"/>
                <a:gd name="T15" fmla="*/ 47706 h 50"/>
                <a:gd name="T16" fmla="*/ 817046 w 334"/>
                <a:gd name="T17" fmla="*/ 0 h 50"/>
                <a:gd name="T18" fmla="*/ 186389 w 334"/>
                <a:gd name="T19" fmla="*/ 164797 h 50"/>
                <a:gd name="T20" fmla="*/ 2104789 w 334"/>
                <a:gd name="T21" fmla="*/ 185897 h 50"/>
                <a:gd name="T22" fmla="*/ 2062827 w 334"/>
                <a:gd name="T23" fmla="*/ 164797 h 50"/>
                <a:gd name="T24" fmla="*/ 1426067 w 334"/>
                <a:gd name="T25" fmla="*/ 0 h 50"/>
                <a:gd name="T26" fmla="*/ 1414590 w 334"/>
                <a:gd name="T27" fmla="*/ 47706 h 50"/>
                <a:gd name="T28" fmla="*/ 2045578 w 334"/>
                <a:gd name="T29" fmla="*/ 222071 h 50"/>
                <a:gd name="T30" fmla="*/ 2081866 w 334"/>
                <a:gd name="T31" fmla="*/ 228886 h 50"/>
                <a:gd name="T32" fmla="*/ 2232961 w 334"/>
                <a:gd name="T33" fmla="*/ 413863 h 50"/>
                <a:gd name="T34" fmla="*/ 2250750 w 334"/>
                <a:gd name="T35" fmla="*/ 344674 h 50"/>
                <a:gd name="T36" fmla="*/ 2250750 w 334"/>
                <a:gd name="T37" fmla="*/ 338751 h 50"/>
                <a:gd name="T38" fmla="*/ 2104789 w 334"/>
                <a:gd name="T39" fmla="*/ 185897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4"/>
                <a:gd name="T61" fmla="*/ 0 h 50"/>
                <a:gd name="T62" fmla="*/ 334 w 334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4" h="50">
                  <a:moveTo>
                    <a:pt x="27" y="2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0" y="47"/>
                    <a:pt x="1" y="5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2" y="4"/>
                    <a:pt x="122" y="2"/>
                    <a:pt x="121" y="0"/>
                  </a:cubicBezTo>
                  <a:lnTo>
                    <a:pt x="27" y="20"/>
                  </a:lnTo>
                  <a:close/>
                  <a:moveTo>
                    <a:pt x="313" y="22"/>
                  </a:moveTo>
                  <a:cubicBezTo>
                    <a:pt x="306" y="20"/>
                    <a:pt x="306" y="20"/>
                    <a:pt x="306" y="2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2"/>
                    <a:pt x="211" y="4"/>
                    <a:pt x="210" y="6"/>
                  </a:cubicBezTo>
                  <a:cubicBezTo>
                    <a:pt x="304" y="27"/>
                    <a:pt x="304" y="27"/>
                    <a:pt x="304" y="27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3" y="47"/>
                    <a:pt x="333" y="45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lnTo>
                    <a:pt x="313" y="2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Freeform 57"/>
            <p:cNvSpPr>
              <a:spLocks/>
            </p:cNvSpPr>
            <p:nvPr/>
          </p:nvSpPr>
          <p:spPr bwMode="gray">
            <a:xfrm>
              <a:off x="2235" y="1052"/>
              <a:ext cx="219" cy="326"/>
            </a:xfrm>
            <a:custGeom>
              <a:avLst/>
              <a:gdLst>
                <a:gd name="T0" fmla="*/ 66614 w 150"/>
                <a:gd name="T1" fmla="*/ 0 h 222"/>
                <a:gd name="T2" fmla="*/ 80747 w 150"/>
                <a:gd name="T3" fmla="*/ 0 h 222"/>
                <a:gd name="T4" fmla="*/ 126875 w 150"/>
                <a:gd name="T5" fmla="*/ 0 h 222"/>
                <a:gd name="T6" fmla="*/ 155620 w 150"/>
                <a:gd name="T7" fmla="*/ 0 h 222"/>
                <a:gd name="T8" fmla="*/ 195284 w 150"/>
                <a:gd name="T9" fmla="*/ 1 h 222"/>
                <a:gd name="T10" fmla="*/ 217436 w 150"/>
                <a:gd name="T11" fmla="*/ 1 h 222"/>
                <a:gd name="T12" fmla="*/ 251297 w 150"/>
                <a:gd name="T13" fmla="*/ 12956 h 222"/>
                <a:gd name="T14" fmla="*/ 277155 w 150"/>
                <a:gd name="T15" fmla="*/ 19025 h 222"/>
                <a:gd name="T16" fmla="*/ 306032 w 150"/>
                <a:gd name="T17" fmla="*/ 19025 h 222"/>
                <a:gd name="T18" fmla="*/ 338172 w 150"/>
                <a:gd name="T19" fmla="*/ 27938 h 222"/>
                <a:gd name="T20" fmla="*/ 362585 w 150"/>
                <a:gd name="T21" fmla="*/ 32041 h 222"/>
                <a:gd name="T22" fmla="*/ 392718 w 150"/>
                <a:gd name="T23" fmla="*/ 41026 h 222"/>
                <a:gd name="T24" fmla="*/ 411254 w 150"/>
                <a:gd name="T25" fmla="*/ 47051 h 222"/>
                <a:gd name="T26" fmla="*/ 441904 w 150"/>
                <a:gd name="T27" fmla="*/ 60245 h 222"/>
                <a:gd name="T28" fmla="*/ 458688 w 150"/>
                <a:gd name="T29" fmla="*/ 60245 h 222"/>
                <a:gd name="T30" fmla="*/ 485536 w 150"/>
                <a:gd name="T31" fmla="*/ 73482 h 222"/>
                <a:gd name="T32" fmla="*/ 499495 w 150"/>
                <a:gd name="T33" fmla="*/ 82237 h 222"/>
                <a:gd name="T34" fmla="*/ 535665 w 150"/>
                <a:gd name="T35" fmla="*/ 100940 h 222"/>
                <a:gd name="T36" fmla="*/ 535665 w 150"/>
                <a:gd name="T37" fmla="*/ 100940 h 222"/>
                <a:gd name="T38" fmla="*/ 761505 w 150"/>
                <a:gd name="T39" fmla="*/ 239281 h 222"/>
                <a:gd name="T40" fmla="*/ 761505 w 150"/>
                <a:gd name="T41" fmla="*/ 239281 h 222"/>
                <a:gd name="T42" fmla="*/ 761505 w 150"/>
                <a:gd name="T43" fmla="*/ 239281 h 222"/>
                <a:gd name="T44" fmla="*/ 905041 w 150"/>
                <a:gd name="T45" fmla="*/ 1071857 h 222"/>
                <a:gd name="T46" fmla="*/ 837117 w 150"/>
                <a:gd name="T47" fmla="*/ 1527345 h 222"/>
                <a:gd name="T48" fmla="*/ 270446 w 150"/>
                <a:gd name="T49" fmla="*/ 1391177 h 222"/>
                <a:gd name="T50" fmla="*/ 270446 w 150"/>
                <a:gd name="T51" fmla="*/ 1391177 h 222"/>
                <a:gd name="T52" fmla="*/ 251297 w 150"/>
                <a:gd name="T53" fmla="*/ 1452879 h 222"/>
                <a:gd name="T54" fmla="*/ 317457 w 150"/>
                <a:gd name="T55" fmla="*/ 942015 h 222"/>
                <a:gd name="T56" fmla="*/ 0 w 150"/>
                <a:gd name="T57" fmla="*/ 82237 h 222"/>
                <a:gd name="T58" fmla="*/ 0 w 150"/>
                <a:gd name="T59" fmla="*/ 82237 h 222"/>
                <a:gd name="T60" fmla="*/ 0 w 150"/>
                <a:gd name="T61" fmla="*/ 0 h 222"/>
                <a:gd name="T62" fmla="*/ 66614 w 150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222"/>
                <a:gd name="T98" fmla="*/ 150 w 150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22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"/>
                    <a:pt x="30" y="1"/>
                    <a:pt x="32" y="1"/>
                  </a:cubicBezTo>
                  <a:cubicBezTo>
                    <a:pt x="33" y="1"/>
                    <a:pt x="35" y="1"/>
                    <a:pt x="36" y="1"/>
                  </a:cubicBezTo>
                  <a:cubicBezTo>
                    <a:pt x="38" y="2"/>
                    <a:pt x="40" y="2"/>
                    <a:pt x="42" y="2"/>
                  </a:cubicBezTo>
                  <a:cubicBezTo>
                    <a:pt x="43" y="2"/>
                    <a:pt x="45" y="2"/>
                    <a:pt x="46" y="3"/>
                  </a:cubicBezTo>
                  <a:cubicBezTo>
                    <a:pt x="48" y="3"/>
                    <a:pt x="49" y="3"/>
                    <a:pt x="51" y="3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7" y="5"/>
                    <a:pt x="58" y="5"/>
                    <a:pt x="60" y="5"/>
                  </a:cubicBezTo>
                  <a:cubicBezTo>
                    <a:pt x="61" y="5"/>
                    <a:pt x="63" y="6"/>
                    <a:pt x="65" y="6"/>
                  </a:cubicBezTo>
                  <a:cubicBezTo>
                    <a:pt x="66" y="7"/>
                    <a:pt x="67" y="7"/>
                    <a:pt x="68" y="7"/>
                  </a:cubicBezTo>
                  <a:cubicBezTo>
                    <a:pt x="70" y="8"/>
                    <a:pt x="72" y="8"/>
                    <a:pt x="73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78" y="10"/>
                    <a:pt x="80" y="10"/>
                    <a:pt x="81" y="11"/>
                  </a:cubicBezTo>
                  <a:cubicBezTo>
                    <a:pt x="82" y="11"/>
                    <a:pt x="83" y="12"/>
                    <a:pt x="83" y="12"/>
                  </a:cubicBezTo>
                  <a:cubicBezTo>
                    <a:pt x="85" y="12"/>
                    <a:pt x="87" y="13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103" y="20"/>
                    <a:pt x="115" y="27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47" y="51"/>
                    <a:pt x="150" y="95"/>
                    <a:pt x="150" y="156"/>
                  </a:cubicBezTo>
                  <a:cubicBezTo>
                    <a:pt x="150" y="176"/>
                    <a:pt x="146" y="199"/>
                    <a:pt x="139" y="22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4" y="205"/>
                    <a:pt x="43" y="208"/>
                    <a:pt x="42" y="211"/>
                  </a:cubicBezTo>
                  <a:cubicBezTo>
                    <a:pt x="49" y="190"/>
                    <a:pt x="53" y="165"/>
                    <a:pt x="53" y="137"/>
                  </a:cubicBezTo>
                  <a:cubicBezTo>
                    <a:pt x="53" y="68"/>
                    <a:pt x="2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189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" name="Textfeld 71"/>
          <p:cNvSpPr txBox="1"/>
          <p:nvPr/>
        </p:nvSpPr>
        <p:spPr>
          <a:xfrm>
            <a:off x="144463" y="136525"/>
            <a:ext cx="1063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PowerPoint 2007</a:t>
            </a:r>
          </a:p>
        </p:txBody>
      </p:sp>
      <p:sp>
        <p:nvSpPr>
          <p:cNvPr id="82" name="Rechteck 81">
            <a:hlinkClick r:id="rId8"/>
          </p:cNvPr>
          <p:cNvSpPr/>
          <p:nvPr/>
        </p:nvSpPr>
        <p:spPr>
          <a:xfrm>
            <a:off x="6648450" y="6296025"/>
            <a:ext cx="2495550" cy="561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1" name="Rectangle 5"/>
          <p:cNvSpPr>
            <a:spLocks noChangeArrowheads="1"/>
          </p:cNvSpPr>
          <p:nvPr/>
        </p:nvSpPr>
        <p:spPr bwMode="gray">
          <a:xfrm>
            <a:off x="639763" y="5030788"/>
            <a:ext cx="82518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Scaling the images proportionally to the required size you need to select the picture with a left mouse-click.</a:t>
            </a:r>
            <a:endParaRPr lang="de-DE" sz="1200"/>
          </a:p>
          <a:p>
            <a: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  <a:t/>
            </a:r>
            <a:br>
              <a:rPr lang="de-DE" sz="1200">
                <a:latin typeface="Myriad Pro" pitchFamily="34" charset="0"/>
                <a:ea typeface="Arial Unicode MS" pitchFamily="34" charset="-128"/>
                <a:cs typeface="Arial" charset="0"/>
              </a:rPr>
            </a:br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  <a:p>
            <a:endParaRPr lang="de-DE" sz="1200">
              <a:latin typeface="Myriad Pro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1522" name="Rectangle 5"/>
          <p:cNvSpPr>
            <a:spLocks noChangeArrowheads="1"/>
          </p:cNvSpPr>
          <p:nvPr/>
        </p:nvSpPr>
        <p:spPr bwMode="gray">
          <a:xfrm>
            <a:off x="639763" y="5538788"/>
            <a:ext cx="82518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/>
              <a:t>Pull the image on its corner points to the size you wish by holding down the mouse- and the shift-button simultaneously. </a:t>
            </a:r>
            <a:endParaRPr lang="de-DE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Office PowerPoint</Application>
  <PresentationFormat>On-screen Show (4:3)</PresentationFormat>
  <Paragraphs>237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Standarddesign</vt:lpstr>
      <vt:lpstr>PowerPoint Presentation</vt:lpstr>
      <vt:lpstr>Show graphics-menu </vt:lpstr>
      <vt:lpstr>Scaling  pictures proportionally</vt:lpstr>
      <vt:lpstr>Convert picture in black and white</vt:lpstr>
      <vt:lpstr>Compress pictures </vt:lpstr>
      <vt:lpstr>Cut pictures</vt:lpstr>
      <vt:lpstr>Adjust contrast</vt:lpstr>
      <vt:lpstr>PowerPoint Presentation</vt:lpstr>
      <vt:lpstr>Scaling pictures proportionally</vt:lpstr>
      <vt:lpstr>Convert picture in black and white</vt:lpstr>
      <vt:lpstr>Compress pictures </vt:lpstr>
      <vt:lpstr>Cut pictures</vt:lpstr>
      <vt:lpstr>Adjust contrast</vt:lpstr>
      <vt:lpstr>Add visual effects (Pictureformats)</vt:lpstr>
      <vt:lpstr>Add 3D Picture effects</vt:lpstr>
      <vt:lpstr>Bilder neu einfärben</vt:lpstr>
      <vt:lpstr>PowerPoint Presentation</vt:lpstr>
      <vt:lpstr>PowerPoint Presentation</vt:lpstr>
      <vt:lpstr>Scaling pictures proportionally</vt:lpstr>
      <vt:lpstr>Convert picture in black and white</vt:lpstr>
      <vt:lpstr>Compress pictures </vt:lpstr>
      <vt:lpstr>Cut pictures</vt:lpstr>
      <vt:lpstr>Adjust contrast</vt:lpstr>
      <vt:lpstr>Add visual effects (Pictureformats)</vt:lpstr>
      <vt:lpstr>Add 3D Picture effects</vt:lpstr>
      <vt:lpstr>Recolor pictures</vt:lpstr>
      <vt:lpstr>PowerPoint Presentation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- Edit images in PowerPoint</dc:title>
  <dc:creator>PresentationLoad</dc:creator>
  <dc:description>Professionelle PowerPoint Vorlagen zum Download</dc:description>
  <cp:lastModifiedBy>patrick.z</cp:lastModifiedBy>
  <cp:revision>511</cp:revision>
  <dcterms:created xsi:type="dcterms:W3CDTF">2009-08-25T14:01:52Z</dcterms:created>
  <dcterms:modified xsi:type="dcterms:W3CDTF">2013-04-04T12:57:52Z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tut_layout-2</vt:lpwstr>
  </property>
  <property fmtid="{D5CDD505-2E9C-101B-9397-08002B2CF9AE}" pid="4" name="ArticulateGUID">
    <vt:lpwstr>8F18C5E5-88F2-4420-B863-50D4A9105402</vt:lpwstr>
  </property>
  <property fmtid="{D5CDD505-2E9C-101B-9397-08002B2CF9AE}" pid="5" name="ArticulateProjectFull">
    <vt:lpwstr>\\diskstation\PresentationLoad\PRESENTATIONLOAD\1_MARKETING - VERTRIEB\3. Newsletter Marketing\1. Newsletter\2009\0909_5_MNL_Backgrounds\Tipps &amp; Tricks\PresentationLoad_Tutorial_ImageEditing.ppta</vt:lpwstr>
  </property>
</Properties>
</file>